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63.jpg" ContentType="image/png"/>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7" r:id="rId2"/>
    <p:sldId id="258" r:id="rId3"/>
    <p:sldId id="261" r:id="rId4"/>
    <p:sldId id="274" r:id="rId5"/>
    <p:sldId id="279" r:id="rId6"/>
    <p:sldId id="280" r:id="rId7"/>
    <p:sldId id="281" r:id="rId8"/>
    <p:sldId id="282" r:id="rId9"/>
    <p:sldId id="268" r:id="rId10"/>
    <p:sldId id="265" r:id="rId11"/>
    <p:sldId id="283" r:id="rId12"/>
    <p:sldId id="285" r:id="rId13"/>
    <p:sldId id="259" r:id="rId14"/>
    <p:sldId id="263" r:id="rId15"/>
    <p:sldId id="287" r:id="rId16"/>
    <p:sldId id="288" r:id="rId17"/>
    <p:sldId id="286" r:id="rId18"/>
    <p:sldId id="289" r:id="rId19"/>
    <p:sldId id="291" r:id="rId20"/>
    <p:sldId id="324" r:id="rId21"/>
    <p:sldId id="323" r:id="rId22"/>
    <p:sldId id="321" r:id="rId23"/>
    <p:sldId id="322" r:id="rId24"/>
    <p:sldId id="293" r:id="rId25"/>
    <p:sldId id="308" r:id="rId26"/>
    <p:sldId id="309" r:id="rId27"/>
    <p:sldId id="310" r:id="rId28"/>
    <p:sldId id="311" r:id="rId29"/>
    <p:sldId id="312" r:id="rId30"/>
    <p:sldId id="305" r:id="rId31"/>
    <p:sldId id="306" r:id="rId32"/>
    <p:sldId id="264" r:id="rId33"/>
    <p:sldId id="307" r:id="rId34"/>
    <p:sldId id="313" r:id="rId35"/>
    <p:sldId id="314" r:id="rId36"/>
    <p:sldId id="326" r:id="rId37"/>
    <p:sldId id="325" r:id="rId38"/>
    <p:sldId id="320" r:id="rId39"/>
    <p:sldId id="317" r:id="rId40"/>
    <p:sldId id="315" r:id="rId41"/>
    <p:sldId id="3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D7"/>
    <a:srgbClr val="632D09"/>
    <a:srgbClr val="421E06"/>
    <a:srgbClr val="6A310A"/>
    <a:srgbClr val="6E5E6B"/>
    <a:srgbClr val="917F87"/>
    <a:srgbClr val="877F81"/>
    <a:srgbClr val="BDD7EE"/>
    <a:srgbClr val="5D9CD5"/>
    <a:srgbClr val="021B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36" d="100"/>
          <a:sy n="36" d="100"/>
        </p:scale>
        <p:origin x="1910" y="10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244B6-B127-4280-B542-8A75548515FF}"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AEB2B-2696-43E3-B7CD-317FCC5A2FA3}" type="slidenum">
              <a:rPr lang="en-US" smtClean="0"/>
              <a:t>‹#›</a:t>
            </a:fld>
            <a:endParaRPr lang="en-US"/>
          </a:p>
        </p:txBody>
      </p:sp>
    </p:spTree>
    <p:extLst>
      <p:ext uri="{BB962C8B-B14F-4D97-AF65-F5344CB8AC3E}">
        <p14:creationId xmlns:p14="http://schemas.microsoft.com/office/powerpoint/2010/main" val="4267725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906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112e1aada3f_0_2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112e1aada3f_0_2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448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4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f7d89ae380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f7d89ae38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460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f7d89ae380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f7d89ae38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61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f7d89ae380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f7d89ae38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50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112e1aada3f_0_2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112e1aada3f_0_2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112e1aada3f_0_2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112e1aada3f_0_2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757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49EC-2D73-C2EE-0260-FA5304C9E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C33E4D-73E8-C296-6A67-89B43EA6F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8DBB60-59D0-2806-F9F2-385C5EEF1F4B}"/>
              </a:ext>
            </a:extLst>
          </p:cNvPr>
          <p:cNvSpPr>
            <a:spLocks noGrp="1"/>
          </p:cNvSpPr>
          <p:nvPr>
            <p:ph type="dt" sz="half" idx="10"/>
          </p:nvPr>
        </p:nvSpPr>
        <p:spPr/>
        <p:txBody>
          <a:bodyPr/>
          <a:lstStyle/>
          <a:p>
            <a:fld id="{CF16EA27-1E8A-4BDB-9F38-2FBD9F3DD2E7}" type="datetimeFigureOut">
              <a:rPr lang="en-US" smtClean="0"/>
              <a:t>12/8/2023</a:t>
            </a:fld>
            <a:endParaRPr lang="en-US"/>
          </a:p>
        </p:txBody>
      </p:sp>
      <p:sp>
        <p:nvSpPr>
          <p:cNvPr id="5" name="Footer Placeholder 4">
            <a:extLst>
              <a:ext uri="{FF2B5EF4-FFF2-40B4-BE49-F238E27FC236}">
                <a16:creationId xmlns:a16="http://schemas.microsoft.com/office/drawing/2014/main" id="{3785A741-F5CB-32A0-5A40-5DCBF8273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0477C0-3639-C3A7-7720-3E2C3E0D3532}"/>
              </a:ext>
            </a:extLst>
          </p:cNvPr>
          <p:cNvSpPr>
            <a:spLocks noGrp="1"/>
          </p:cNvSpPr>
          <p:nvPr>
            <p:ph type="sldNum" sz="quarter" idx="12"/>
          </p:nvPr>
        </p:nvSpPr>
        <p:spPr/>
        <p:txBody>
          <a:bodyPr/>
          <a:lstStyle/>
          <a:p>
            <a:fld id="{A7423F22-FBF8-4762-980A-95AB3A148314}" type="slidenum">
              <a:rPr lang="en-US" smtClean="0"/>
              <a:t>‹#›</a:t>
            </a:fld>
            <a:endParaRPr lang="en-US"/>
          </a:p>
        </p:txBody>
      </p:sp>
    </p:spTree>
    <p:extLst>
      <p:ext uri="{BB962C8B-B14F-4D97-AF65-F5344CB8AC3E}">
        <p14:creationId xmlns:p14="http://schemas.microsoft.com/office/powerpoint/2010/main" val="1238789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3213F-9BF7-55F2-977A-46BB7DADE1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015561-A105-456C-89A0-E58644E85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19FCF2-D7CE-02D8-59D5-94814C3F31F8}"/>
              </a:ext>
            </a:extLst>
          </p:cNvPr>
          <p:cNvSpPr>
            <a:spLocks noGrp="1"/>
          </p:cNvSpPr>
          <p:nvPr>
            <p:ph type="dt" sz="half" idx="10"/>
          </p:nvPr>
        </p:nvSpPr>
        <p:spPr/>
        <p:txBody>
          <a:bodyPr/>
          <a:lstStyle/>
          <a:p>
            <a:fld id="{CF16EA27-1E8A-4BDB-9F38-2FBD9F3DD2E7}" type="datetimeFigureOut">
              <a:rPr lang="en-US" smtClean="0"/>
              <a:t>12/8/2023</a:t>
            </a:fld>
            <a:endParaRPr lang="en-US"/>
          </a:p>
        </p:txBody>
      </p:sp>
      <p:sp>
        <p:nvSpPr>
          <p:cNvPr id="5" name="Footer Placeholder 4">
            <a:extLst>
              <a:ext uri="{FF2B5EF4-FFF2-40B4-BE49-F238E27FC236}">
                <a16:creationId xmlns:a16="http://schemas.microsoft.com/office/drawing/2014/main" id="{8B3B41DA-A11F-C957-FBFA-1C7FE98C3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5DDDF-11A0-97D5-48B8-EACD31EDC372}"/>
              </a:ext>
            </a:extLst>
          </p:cNvPr>
          <p:cNvSpPr>
            <a:spLocks noGrp="1"/>
          </p:cNvSpPr>
          <p:nvPr>
            <p:ph type="sldNum" sz="quarter" idx="12"/>
          </p:nvPr>
        </p:nvSpPr>
        <p:spPr/>
        <p:txBody>
          <a:bodyPr/>
          <a:lstStyle/>
          <a:p>
            <a:fld id="{A7423F22-FBF8-4762-980A-95AB3A148314}" type="slidenum">
              <a:rPr lang="en-US" smtClean="0"/>
              <a:t>‹#›</a:t>
            </a:fld>
            <a:endParaRPr lang="en-US"/>
          </a:p>
        </p:txBody>
      </p:sp>
    </p:spTree>
    <p:extLst>
      <p:ext uri="{BB962C8B-B14F-4D97-AF65-F5344CB8AC3E}">
        <p14:creationId xmlns:p14="http://schemas.microsoft.com/office/powerpoint/2010/main" val="2011944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E8BB95-D51F-A2A3-71E8-3A7ED20A5A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DD0D07-AE6B-5F06-4556-76B5ED04B2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6C882-6F1E-3315-28A4-1C935C6D1F5C}"/>
              </a:ext>
            </a:extLst>
          </p:cNvPr>
          <p:cNvSpPr>
            <a:spLocks noGrp="1"/>
          </p:cNvSpPr>
          <p:nvPr>
            <p:ph type="dt" sz="half" idx="10"/>
          </p:nvPr>
        </p:nvSpPr>
        <p:spPr/>
        <p:txBody>
          <a:bodyPr/>
          <a:lstStyle/>
          <a:p>
            <a:fld id="{CF16EA27-1E8A-4BDB-9F38-2FBD9F3DD2E7}" type="datetimeFigureOut">
              <a:rPr lang="en-US" smtClean="0"/>
              <a:t>12/8/2023</a:t>
            </a:fld>
            <a:endParaRPr lang="en-US"/>
          </a:p>
        </p:txBody>
      </p:sp>
      <p:sp>
        <p:nvSpPr>
          <p:cNvPr id="5" name="Footer Placeholder 4">
            <a:extLst>
              <a:ext uri="{FF2B5EF4-FFF2-40B4-BE49-F238E27FC236}">
                <a16:creationId xmlns:a16="http://schemas.microsoft.com/office/drawing/2014/main" id="{621306F6-41FE-D0AF-F708-6E5FF535B3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E6E05-117C-C3DE-A464-77C114E45171}"/>
              </a:ext>
            </a:extLst>
          </p:cNvPr>
          <p:cNvSpPr>
            <a:spLocks noGrp="1"/>
          </p:cNvSpPr>
          <p:nvPr>
            <p:ph type="sldNum" sz="quarter" idx="12"/>
          </p:nvPr>
        </p:nvSpPr>
        <p:spPr/>
        <p:txBody>
          <a:bodyPr/>
          <a:lstStyle/>
          <a:p>
            <a:fld id="{A7423F22-FBF8-4762-980A-95AB3A148314}" type="slidenum">
              <a:rPr lang="en-US" smtClean="0"/>
              <a:t>‹#›</a:t>
            </a:fld>
            <a:endParaRPr lang="en-US"/>
          </a:p>
        </p:txBody>
      </p:sp>
    </p:spTree>
    <p:extLst>
      <p:ext uri="{BB962C8B-B14F-4D97-AF65-F5344CB8AC3E}">
        <p14:creationId xmlns:p14="http://schemas.microsoft.com/office/powerpoint/2010/main" val="2565139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53"/>
        <p:cNvGrpSpPr/>
        <p:nvPr/>
      </p:nvGrpSpPr>
      <p:grpSpPr>
        <a:xfrm>
          <a:off x="0" y="0"/>
          <a:ext cx="0" cy="0"/>
          <a:chOff x="0" y="0"/>
          <a:chExt cx="0" cy="0"/>
        </a:xfrm>
      </p:grpSpPr>
      <p:sp>
        <p:nvSpPr>
          <p:cNvPr id="854" name="Google Shape;854;p22"/>
          <p:cNvSpPr txBox="1">
            <a:spLocks noGrp="1"/>
          </p:cNvSpPr>
          <p:nvPr>
            <p:ph type="title"/>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5" name="Google Shape;855;p22"/>
          <p:cNvSpPr txBox="1">
            <a:spLocks noGrp="1"/>
          </p:cNvSpPr>
          <p:nvPr>
            <p:ph type="title" idx="2"/>
          </p:nvPr>
        </p:nvSpPr>
        <p:spPr>
          <a:xfrm>
            <a:off x="4799397" y="4376684"/>
            <a:ext cx="259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56" name="Google Shape;856;p22"/>
          <p:cNvSpPr txBox="1">
            <a:spLocks noGrp="1"/>
          </p:cNvSpPr>
          <p:nvPr>
            <p:ph type="subTitle" idx="1"/>
          </p:nvPr>
        </p:nvSpPr>
        <p:spPr>
          <a:xfrm>
            <a:off x="4799403" y="5080307"/>
            <a:ext cx="25932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7" name="Google Shape;857;p22"/>
          <p:cNvSpPr txBox="1">
            <a:spLocks noGrp="1"/>
          </p:cNvSpPr>
          <p:nvPr>
            <p:ph type="title" idx="3"/>
          </p:nvPr>
        </p:nvSpPr>
        <p:spPr>
          <a:xfrm>
            <a:off x="960000" y="3456433"/>
            <a:ext cx="259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58" name="Google Shape;858;p22"/>
          <p:cNvSpPr txBox="1">
            <a:spLocks noGrp="1"/>
          </p:cNvSpPr>
          <p:nvPr>
            <p:ph type="subTitle" idx="4"/>
          </p:nvPr>
        </p:nvSpPr>
        <p:spPr>
          <a:xfrm>
            <a:off x="960033" y="4160033"/>
            <a:ext cx="25932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9" name="Google Shape;859;p22"/>
          <p:cNvSpPr txBox="1">
            <a:spLocks noGrp="1"/>
          </p:cNvSpPr>
          <p:nvPr>
            <p:ph type="title" idx="5"/>
          </p:nvPr>
        </p:nvSpPr>
        <p:spPr>
          <a:xfrm>
            <a:off x="8648000" y="3456433"/>
            <a:ext cx="259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60" name="Google Shape;860;p22"/>
          <p:cNvSpPr txBox="1">
            <a:spLocks noGrp="1"/>
          </p:cNvSpPr>
          <p:nvPr>
            <p:ph type="subTitle" idx="6"/>
          </p:nvPr>
        </p:nvSpPr>
        <p:spPr>
          <a:xfrm>
            <a:off x="8648009" y="4160033"/>
            <a:ext cx="25932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61" name="Google Shape;861;p22"/>
          <p:cNvGrpSpPr/>
          <p:nvPr/>
        </p:nvGrpSpPr>
        <p:grpSpPr>
          <a:xfrm>
            <a:off x="6475874" y="-6676146"/>
            <a:ext cx="10724633" cy="10724633"/>
            <a:chOff x="1241175" y="-1300650"/>
            <a:chExt cx="8043475" cy="8043475"/>
          </a:xfrm>
        </p:grpSpPr>
        <p:sp>
          <p:nvSpPr>
            <p:cNvPr id="862" name="Google Shape;862;p2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2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2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2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2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2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2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9" name="Google Shape;869;p22"/>
          <p:cNvGrpSpPr/>
          <p:nvPr/>
        </p:nvGrpSpPr>
        <p:grpSpPr>
          <a:xfrm>
            <a:off x="259783" y="219658"/>
            <a:ext cx="11737613" cy="6506575"/>
            <a:chOff x="194837" y="164743"/>
            <a:chExt cx="8803210" cy="4879931"/>
          </a:xfrm>
        </p:grpSpPr>
        <p:sp>
          <p:nvSpPr>
            <p:cNvPr id="870" name="Google Shape;870;p22"/>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71" name="Google Shape;871;p22"/>
            <p:cNvGrpSpPr/>
            <p:nvPr/>
          </p:nvGrpSpPr>
          <p:grpSpPr>
            <a:xfrm rot="5400000">
              <a:off x="887952" y="4372134"/>
              <a:ext cx="232368" cy="973684"/>
              <a:chOff x="6656577" y="3252597"/>
              <a:chExt cx="232368" cy="973684"/>
            </a:xfrm>
          </p:grpSpPr>
          <p:sp>
            <p:nvSpPr>
              <p:cNvPr id="872" name="Google Shape;872;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84" name="Google Shape;884;p22"/>
            <p:cNvGrpSpPr/>
            <p:nvPr/>
          </p:nvGrpSpPr>
          <p:grpSpPr>
            <a:xfrm>
              <a:off x="194837" y="1474124"/>
              <a:ext cx="609540" cy="583574"/>
              <a:chOff x="3105300" y="593625"/>
              <a:chExt cx="256800" cy="245850"/>
            </a:xfrm>
          </p:grpSpPr>
          <p:sp>
            <p:nvSpPr>
              <p:cNvPr id="885" name="Google Shape;885;p2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2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2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2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89" name="Google Shape;889;p22"/>
            <p:cNvGrpSpPr/>
            <p:nvPr/>
          </p:nvGrpSpPr>
          <p:grpSpPr>
            <a:xfrm>
              <a:off x="6400103" y="4403577"/>
              <a:ext cx="631910" cy="457789"/>
              <a:chOff x="855125" y="679497"/>
              <a:chExt cx="254310" cy="184228"/>
            </a:xfrm>
          </p:grpSpPr>
          <p:sp>
            <p:nvSpPr>
              <p:cNvPr id="890" name="Google Shape;890;p2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2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2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3" name="Google Shape;893;p22"/>
            <p:cNvGrpSpPr/>
            <p:nvPr/>
          </p:nvGrpSpPr>
          <p:grpSpPr>
            <a:xfrm>
              <a:off x="720035" y="350304"/>
              <a:ext cx="518269" cy="328105"/>
              <a:chOff x="783960" y="4261704"/>
              <a:chExt cx="518269" cy="328105"/>
            </a:xfrm>
          </p:grpSpPr>
          <p:sp>
            <p:nvSpPr>
              <p:cNvPr id="894" name="Google Shape;894;p2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95" name="Google Shape;895;p22"/>
              <p:cNvGrpSpPr/>
              <p:nvPr/>
            </p:nvGrpSpPr>
            <p:grpSpPr>
              <a:xfrm>
                <a:off x="783960" y="4261704"/>
                <a:ext cx="518269" cy="328105"/>
                <a:chOff x="783960" y="4261704"/>
                <a:chExt cx="518269" cy="328105"/>
              </a:xfrm>
            </p:grpSpPr>
            <p:sp>
              <p:nvSpPr>
                <p:cNvPr id="896" name="Google Shape;896;p2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2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2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2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900" name="Google Shape;900;p22"/>
            <p:cNvGrpSpPr/>
            <p:nvPr/>
          </p:nvGrpSpPr>
          <p:grpSpPr>
            <a:xfrm>
              <a:off x="8092971" y="4166124"/>
              <a:ext cx="354818" cy="402747"/>
              <a:chOff x="8117146" y="4166124"/>
              <a:chExt cx="354818" cy="402747"/>
            </a:xfrm>
          </p:grpSpPr>
          <p:sp>
            <p:nvSpPr>
              <p:cNvPr id="901" name="Google Shape;901;p22"/>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22"/>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22"/>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4" name="Google Shape;904;p22"/>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22"/>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22"/>
            <p:cNvSpPr/>
            <p:nvPr/>
          </p:nvSpPr>
          <p:spPr>
            <a:xfrm>
              <a:off x="2976937" y="48244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22"/>
            <p:cNvSpPr/>
            <p:nvPr/>
          </p:nvSpPr>
          <p:spPr>
            <a:xfrm>
              <a:off x="3120699" y="49589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22"/>
            <p:cNvSpPr/>
            <p:nvPr/>
          </p:nvSpPr>
          <p:spPr>
            <a:xfrm>
              <a:off x="3094897" y="46447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09" name="Google Shape;909;p22"/>
            <p:cNvGrpSpPr/>
            <p:nvPr/>
          </p:nvGrpSpPr>
          <p:grpSpPr>
            <a:xfrm>
              <a:off x="8680877" y="2751434"/>
              <a:ext cx="232368" cy="973684"/>
              <a:chOff x="6656577" y="3252597"/>
              <a:chExt cx="232368" cy="973684"/>
            </a:xfrm>
          </p:grpSpPr>
          <p:sp>
            <p:nvSpPr>
              <p:cNvPr id="910" name="Google Shape;910;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264220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57"/>
        <p:cNvGrpSpPr/>
        <p:nvPr/>
      </p:nvGrpSpPr>
      <p:grpSpPr>
        <a:xfrm>
          <a:off x="0" y="0"/>
          <a:ext cx="0" cy="0"/>
          <a:chOff x="0" y="0"/>
          <a:chExt cx="0" cy="0"/>
        </a:xfrm>
      </p:grpSpPr>
      <p:sp>
        <p:nvSpPr>
          <p:cNvPr id="58" name="Google Shape;58;p3"/>
          <p:cNvSpPr txBox="1">
            <a:spLocks noGrp="1"/>
          </p:cNvSpPr>
          <p:nvPr>
            <p:ph type="title"/>
          </p:nvPr>
        </p:nvSpPr>
        <p:spPr>
          <a:xfrm>
            <a:off x="971151" y="2750933"/>
            <a:ext cx="4693600" cy="2055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solidFill>
                  <a:schemeClr val="accent1"/>
                </a:solidFill>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59" name="Google Shape;59;p3"/>
          <p:cNvSpPr txBox="1">
            <a:spLocks noGrp="1"/>
          </p:cNvSpPr>
          <p:nvPr>
            <p:ph type="title" idx="2" hasCustomPrompt="1"/>
          </p:nvPr>
        </p:nvSpPr>
        <p:spPr>
          <a:xfrm>
            <a:off x="2315151" y="1642009"/>
            <a:ext cx="20056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0" name="Google Shape;60;p3"/>
          <p:cNvSpPr txBox="1">
            <a:spLocks noGrp="1"/>
          </p:cNvSpPr>
          <p:nvPr>
            <p:ph type="subTitle" idx="1"/>
          </p:nvPr>
        </p:nvSpPr>
        <p:spPr>
          <a:xfrm>
            <a:off x="971151" y="4806291"/>
            <a:ext cx="4693600" cy="54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61" name="Google Shape;61;p3"/>
          <p:cNvGrpSpPr/>
          <p:nvPr/>
        </p:nvGrpSpPr>
        <p:grpSpPr>
          <a:xfrm>
            <a:off x="142749" y="460866"/>
            <a:ext cx="7435704" cy="5933437"/>
            <a:chOff x="107062" y="345649"/>
            <a:chExt cx="5576778" cy="4450078"/>
          </a:xfrm>
        </p:grpSpPr>
        <p:grpSp>
          <p:nvGrpSpPr>
            <p:cNvPr id="62" name="Google Shape;62;p3"/>
            <p:cNvGrpSpPr/>
            <p:nvPr/>
          </p:nvGrpSpPr>
          <p:grpSpPr>
            <a:xfrm>
              <a:off x="5035534" y="4146447"/>
              <a:ext cx="648306" cy="649281"/>
              <a:chOff x="5022684" y="4300597"/>
              <a:chExt cx="648306" cy="649281"/>
            </a:xfrm>
          </p:grpSpPr>
          <p:sp>
            <p:nvSpPr>
              <p:cNvPr id="63" name="Google Shape;63;p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 name="Google Shape;67;p3"/>
            <p:cNvGrpSpPr/>
            <p:nvPr/>
          </p:nvGrpSpPr>
          <p:grpSpPr>
            <a:xfrm>
              <a:off x="198627" y="452709"/>
              <a:ext cx="232368" cy="973684"/>
              <a:chOff x="6656577" y="3252597"/>
              <a:chExt cx="232368" cy="973684"/>
            </a:xfrm>
          </p:grpSpPr>
          <p:sp>
            <p:nvSpPr>
              <p:cNvPr id="68" name="Google Shape;68;p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 name="Google Shape;80;p3"/>
            <p:cNvGrpSpPr/>
            <p:nvPr/>
          </p:nvGrpSpPr>
          <p:grpSpPr>
            <a:xfrm>
              <a:off x="107062" y="345649"/>
              <a:ext cx="4182177" cy="4176917"/>
              <a:chOff x="3047674" y="939549"/>
              <a:chExt cx="4182177" cy="4176917"/>
            </a:xfrm>
          </p:grpSpPr>
          <p:sp>
            <p:nvSpPr>
              <p:cNvPr id="81" name="Google Shape;81;p3"/>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9" name="Google Shape;89;p3"/>
          <p:cNvGrpSpPr/>
          <p:nvPr/>
        </p:nvGrpSpPr>
        <p:grpSpPr>
          <a:xfrm>
            <a:off x="5289474" y="-2786218"/>
            <a:ext cx="10724633" cy="10724633"/>
            <a:chOff x="1241175" y="-1300650"/>
            <a:chExt cx="8043475" cy="8043475"/>
          </a:xfrm>
        </p:grpSpPr>
        <p:sp>
          <p:nvSpPr>
            <p:cNvPr id="90" name="Google Shape;90;p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44873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2"/>
        <p:cNvGrpSpPr/>
        <p:nvPr/>
      </p:nvGrpSpPr>
      <p:grpSpPr>
        <a:xfrm>
          <a:off x="0" y="0"/>
          <a:ext cx="0" cy="0"/>
          <a:chOff x="0" y="0"/>
          <a:chExt cx="0" cy="0"/>
        </a:xfrm>
      </p:grpSpPr>
      <p:sp>
        <p:nvSpPr>
          <p:cNvPr id="223" name="Google Shape;223;p7"/>
          <p:cNvSpPr txBox="1">
            <a:spLocks noGrp="1"/>
          </p:cNvSpPr>
          <p:nvPr>
            <p:ph type="body" idx="1"/>
          </p:nvPr>
        </p:nvSpPr>
        <p:spPr>
          <a:xfrm>
            <a:off x="5892800" y="1787857"/>
            <a:ext cx="5145200" cy="34888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Clr>
                <a:schemeClr val="accent1"/>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endParaRPr/>
          </a:p>
        </p:txBody>
      </p:sp>
      <p:sp>
        <p:nvSpPr>
          <p:cNvPr id="224" name="Google Shape;224;p7"/>
          <p:cNvSpPr txBox="1">
            <a:spLocks noGrp="1"/>
          </p:cNvSpPr>
          <p:nvPr>
            <p:ph type="title"/>
          </p:nvPr>
        </p:nvSpPr>
        <p:spPr>
          <a:xfrm>
            <a:off x="950800" y="2682900"/>
            <a:ext cx="3673600" cy="1396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5" name="Google Shape;225;p7"/>
          <p:cNvGrpSpPr/>
          <p:nvPr/>
        </p:nvGrpSpPr>
        <p:grpSpPr>
          <a:xfrm>
            <a:off x="6461474" y="-6689285"/>
            <a:ext cx="10724633" cy="10724633"/>
            <a:chOff x="1241175" y="-1300650"/>
            <a:chExt cx="8043475" cy="8043475"/>
          </a:xfrm>
        </p:grpSpPr>
        <p:sp>
          <p:nvSpPr>
            <p:cNvPr id="226" name="Google Shape;226;p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3" name="Google Shape;233;p7"/>
          <p:cNvGrpSpPr/>
          <p:nvPr/>
        </p:nvGrpSpPr>
        <p:grpSpPr>
          <a:xfrm>
            <a:off x="373516" y="125069"/>
            <a:ext cx="11570544" cy="6498569"/>
            <a:chOff x="280137" y="93801"/>
            <a:chExt cx="8677908" cy="4873927"/>
          </a:xfrm>
        </p:grpSpPr>
        <p:sp>
          <p:nvSpPr>
            <p:cNvPr id="234" name="Google Shape;234;p7"/>
            <p:cNvSpPr/>
            <p:nvPr/>
          </p:nvSpPr>
          <p:spPr>
            <a:xfrm>
              <a:off x="7601469" y="93801"/>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35" name="Google Shape;235;p7"/>
            <p:cNvGrpSpPr/>
            <p:nvPr/>
          </p:nvGrpSpPr>
          <p:grpSpPr>
            <a:xfrm>
              <a:off x="4632210" y="228066"/>
              <a:ext cx="365869" cy="328105"/>
              <a:chOff x="7194285" y="1228366"/>
              <a:chExt cx="365869" cy="328105"/>
            </a:xfrm>
          </p:grpSpPr>
          <p:sp>
            <p:nvSpPr>
              <p:cNvPr id="236" name="Google Shape;236;p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0" name="Google Shape;240;p7"/>
            <p:cNvSpPr/>
            <p:nvPr/>
          </p:nvSpPr>
          <p:spPr>
            <a:xfrm>
              <a:off x="860780" y="2964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41" name="Google Shape;241;p7"/>
            <p:cNvGrpSpPr/>
            <p:nvPr/>
          </p:nvGrpSpPr>
          <p:grpSpPr>
            <a:xfrm>
              <a:off x="8602321" y="2462062"/>
              <a:ext cx="355724" cy="1888212"/>
              <a:chOff x="124471" y="1153724"/>
              <a:chExt cx="355724" cy="1888212"/>
            </a:xfrm>
          </p:grpSpPr>
          <p:sp>
            <p:nvSpPr>
              <p:cNvPr id="242" name="Google Shape;242;p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7" name="Google Shape;247;p7"/>
            <p:cNvGrpSpPr/>
            <p:nvPr/>
          </p:nvGrpSpPr>
          <p:grpSpPr>
            <a:xfrm>
              <a:off x="280137" y="1059674"/>
              <a:ext cx="609540" cy="583574"/>
              <a:chOff x="3105300" y="593625"/>
              <a:chExt cx="256800" cy="245850"/>
            </a:xfrm>
          </p:grpSpPr>
          <p:sp>
            <p:nvSpPr>
              <p:cNvPr id="248" name="Google Shape;248;p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2" name="Google Shape;252;p7"/>
            <p:cNvGrpSpPr/>
            <p:nvPr/>
          </p:nvGrpSpPr>
          <p:grpSpPr>
            <a:xfrm>
              <a:off x="488778" y="4452227"/>
              <a:ext cx="631910" cy="457789"/>
              <a:chOff x="855125" y="679497"/>
              <a:chExt cx="254310" cy="184228"/>
            </a:xfrm>
          </p:grpSpPr>
          <p:sp>
            <p:nvSpPr>
              <p:cNvPr id="253" name="Google Shape;253;p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6" name="Google Shape;256;p7"/>
            <p:cNvGrpSpPr/>
            <p:nvPr/>
          </p:nvGrpSpPr>
          <p:grpSpPr>
            <a:xfrm>
              <a:off x="7450012" y="4632477"/>
              <a:ext cx="456233" cy="335252"/>
              <a:chOff x="8353512" y="4107552"/>
              <a:chExt cx="456233" cy="335252"/>
            </a:xfrm>
          </p:grpSpPr>
          <p:sp>
            <p:nvSpPr>
              <p:cNvPr id="257" name="Google Shape;257;p7"/>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7"/>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7"/>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078414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716"/>
        <p:cNvGrpSpPr/>
        <p:nvPr/>
      </p:nvGrpSpPr>
      <p:grpSpPr>
        <a:xfrm>
          <a:off x="0" y="0"/>
          <a:ext cx="0" cy="0"/>
          <a:chOff x="0" y="0"/>
          <a:chExt cx="0" cy="0"/>
        </a:xfrm>
      </p:grpSpPr>
      <p:sp>
        <p:nvSpPr>
          <p:cNvPr id="717" name="Google Shape;717;p19"/>
          <p:cNvSpPr txBox="1">
            <a:spLocks noGrp="1"/>
          </p:cNvSpPr>
          <p:nvPr>
            <p:ph type="title"/>
          </p:nvPr>
        </p:nvSpPr>
        <p:spPr>
          <a:xfrm>
            <a:off x="1746369" y="2424533"/>
            <a:ext cx="4357200" cy="67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lt2"/>
                </a:solidFill>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718" name="Google Shape;718;p19"/>
          <p:cNvSpPr txBox="1">
            <a:spLocks noGrp="1"/>
          </p:cNvSpPr>
          <p:nvPr>
            <p:ph type="subTitle" idx="1"/>
          </p:nvPr>
        </p:nvSpPr>
        <p:spPr>
          <a:xfrm>
            <a:off x="1746369" y="3101033"/>
            <a:ext cx="4357200" cy="1358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719" name="Google Shape;719;p19"/>
          <p:cNvGrpSpPr/>
          <p:nvPr/>
        </p:nvGrpSpPr>
        <p:grpSpPr>
          <a:xfrm>
            <a:off x="6461474" y="-6689285"/>
            <a:ext cx="10724633" cy="10724633"/>
            <a:chOff x="1241175" y="-1300650"/>
            <a:chExt cx="8043475" cy="8043475"/>
          </a:xfrm>
        </p:grpSpPr>
        <p:sp>
          <p:nvSpPr>
            <p:cNvPr id="720" name="Google Shape;720;p1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7" name="Google Shape;727;p19"/>
          <p:cNvGrpSpPr/>
          <p:nvPr/>
        </p:nvGrpSpPr>
        <p:grpSpPr>
          <a:xfrm>
            <a:off x="734916" y="258265"/>
            <a:ext cx="812720" cy="778099"/>
            <a:chOff x="3105300" y="593625"/>
            <a:chExt cx="256800" cy="245850"/>
          </a:xfrm>
        </p:grpSpPr>
        <p:sp>
          <p:nvSpPr>
            <p:cNvPr id="728" name="Google Shape;728;p1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2" name="Google Shape;732;p19"/>
          <p:cNvGrpSpPr/>
          <p:nvPr/>
        </p:nvGrpSpPr>
        <p:grpSpPr>
          <a:xfrm>
            <a:off x="1746371" y="5915070"/>
            <a:ext cx="842547" cy="610385"/>
            <a:chOff x="855125" y="679497"/>
            <a:chExt cx="254310" cy="184228"/>
          </a:xfrm>
        </p:grpSpPr>
        <p:sp>
          <p:nvSpPr>
            <p:cNvPr id="733" name="Google Shape;733;p1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6" name="Google Shape;736;p19"/>
          <p:cNvGrpSpPr/>
          <p:nvPr/>
        </p:nvGrpSpPr>
        <p:grpSpPr>
          <a:xfrm>
            <a:off x="3932114" y="634556"/>
            <a:ext cx="487825" cy="437473"/>
            <a:chOff x="7194285" y="1228366"/>
            <a:chExt cx="365869" cy="328105"/>
          </a:xfrm>
        </p:grpSpPr>
        <p:sp>
          <p:nvSpPr>
            <p:cNvPr id="737" name="Google Shape;737;p19"/>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9"/>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9"/>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9"/>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1" name="Google Shape;741;p19"/>
          <p:cNvSpPr/>
          <p:nvPr/>
        </p:nvSpPr>
        <p:spPr>
          <a:xfrm>
            <a:off x="557774" y="3652497"/>
            <a:ext cx="233449" cy="255071"/>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42" name="Google Shape;742;p19"/>
          <p:cNvGrpSpPr/>
          <p:nvPr/>
        </p:nvGrpSpPr>
        <p:grpSpPr>
          <a:xfrm>
            <a:off x="11421977" y="539983"/>
            <a:ext cx="474299" cy="2517616"/>
            <a:chOff x="124471" y="1153724"/>
            <a:chExt cx="355724" cy="1888212"/>
          </a:xfrm>
        </p:grpSpPr>
        <p:sp>
          <p:nvSpPr>
            <p:cNvPr id="743" name="Google Shape;743;p19"/>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9"/>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9"/>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8" name="Google Shape;748;p19"/>
          <p:cNvGrpSpPr/>
          <p:nvPr/>
        </p:nvGrpSpPr>
        <p:grpSpPr>
          <a:xfrm>
            <a:off x="259769" y="4788746"/>
            <a:ext cx="309824" cy="1298245"/>
            <a:chOff x="6656577" y="3252597"/>
            <a:chExt cx="232368" cy="973684"/>
          </a:xfrm>
        </p:grpSpPr>
        <p:sp>
          <p:nvSpPr>
            <p:cNvPr id="749" name="Google Shape;749;p1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1" name="Google Shape;761;p19"/>
          <p:cNvGrpSpPr/>
          <p:nvPr/>
        </p:nvGrpSpPr>
        <p:grpSpPr>
          <a:xfrm>
            <a:off x="11063412" y="5787413"/>
            <a:ext cx="864408" cy="865708"/>
            <a:chOff x="5022684" y="4300597"/>
            <a:chExt cx="648306" cy="649281"/>
          </a:xfrm>
        </p:grpSpPr>
        <p:sp>
          <p:nvSpPr>
            <p:cNvPr id="762" name="Google Shape;762;p19"/>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9"/>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9"/>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9"/>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60736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1"/>
        <p:cNvGrpSpPr/>
        <p:nvPr/>
      </p:nvGrpSpPr>
      <p:grpSpPr>
        <a:xfrm>
          <a:off x="0" y="0"/>
          <a:ext cx="0" cy="0"/>
          <a:chOff x="0" y="0"/>
          <a:chExt cx="0" cy="0"/>
        </a:xfrm>
      </p:grpSpPr>
      <p:sp>
        <p:nvSpPr>
          <p:cNvPr id="542" name="Google Shape;542;p15"/>
          <p:cNvSpPr txBox="1">
            <a:spLocks noGrp="1"/>
          </p:cNvSpPr>
          <p:nvPr>
            <p:ph type="title"/>
          </p:nvPr>
        </p:nvSpPr>
        <p:spPr>
          <a:xfrm>
            <a:off x="960633" y="4946800"/>
            <a:ext cx="5554800" cy="561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43" name="Google Shape;543;p15"/>
          <p:cNvSpPr txBox="1">
            <a:spLocks noGrp="1"/>
          </p:cNvSpPr>
          <p:nvPr>
            <p:ph type="subTitle" idx="1"/>
          </p:nvPr>
        </p:nvSpPr>
        <p:spPr>
          <a:xfrm>
            <a:off x="960633" y="1272267"/>
            <a:ext cx="5554800" cy="367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867"/>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grpSp>
        <p:nvGrpSpPr>
          <p:cNvPr id="544" name="Google Shape;544;p15"/>
          <p:cNvGrpSpPr/>
          <p:nvPr/>
        </p:nvGrpSpPr>
        <p:grpSpPr>
          <a:xfrm>
            <a:off x="6400808" y="-3863818"/>
            <a:ext cx="10724633" cy="10724633"/>
            <a:chOff x="1241175" y="-1300650"/>
            <a:chExt cx="8043475" cy="8043475"/>
          </a:xfrm>
        </p:grpSpPr>
        <p:sp>
          <p:nvSpPr>
            <p:cNvPr id="545" name="Google Shape;545;p1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2" name="Google Shape;552;p15"/>
          <p:cNvGrpSpPr/>
          <p:nvPr/>
        </p:nvGrpSpPr>
        <p:grpSpPr>
          <a:xfrm>
            <a:off x="2320233" y="345229"/>
            <a:ext cx="714219" cy="423633"/>
            <a:chOff x="5182025" y="464396"/>
            <a:chExt cx="535664" cy="317725"/>
          </a:xfrm>
        </p:grpSpPr>
        <p:sp>
          <p:nvSpPr>
            <p:cNvPr id="553" name="Google Shape;553;p15"/>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6" name="Google Shape;556;p15"/>
          <p:cNvGrpSpPr/>
          <p:nvPr/>
        </p:nvGrpSpPr>
        <p:grpSpPr>
          <a:xfrm rot="10800000">
            <a:off x="288736" y="405979"/>
            <a:ext cx="309824" cy="1298245"/>
            <a:chOff x="6656577" y="3252597"/>
            <a:chExt cx="232368" cy="973684"/>
          </a:xfrm>
        </p:grpSpPr>
        <p:sp>
          <p:nvSpPr>
            <p:cNvPr id="557" name="Google Shape;557;p1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9" name="Google Shape;569;p15"/>
          <p:cNvGrpSpPr/>
          <p:nvPr/>
        </p:nvGrpSpPr>
        <p:grpSpPr>
          <a:xfrm>
            <a:off x="509067" y="6153391"/>
            <a:ext cx="554127" cy="362071"/>
            <a:chOff x="5182025" y="510568"/>
            <a:chExt cx="415595" cy="271553"/>
          </a:xfrm>
        </p:grpSpPr>
        <p:sp>
          <p:nvSpPr>
            <p:cNvPr id="570" name="Google Shape;570;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2" name="Google Shape;572;p15"/>
          <p:cNvGrpSpPr/>
          <p:nvPr/>
        </p:nvGrpSpPr>
        <p:grpSpPr>
          <a:xfrm>
            <a:off x="4797861" y="5880666"/>
            <a:ext cx="473091" cy="536996"/>
            <a:chOff x="8117146" y="4166124"/>
            <a:chExt cx="354818" cy="402747"/>
          </a:xfrm>
        </p:grpSpPr>
        <p:sp>
          <p:nvSpPr>
            <p:cNvPr id="573" name="Google Shape;573;p15"/>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5"/>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5"/>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9040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B5E1-BC91-A052-57ED-FE14221D3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2A139-74DA-E7C8-979A-5087D339B4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6939D-73E4-418F-11A3-06616A344435}"/>
              </a:ext>
            </a:extLst>
          </p:cNvPr>
          <p:cNvSpPr>
            <a:spLocks noGrp="1"/>
          </p:cNvSpPr>
          <p:nvPr>
            <p:ph type="dt" sz="half" idx="10"/>
          </p:nvPr>
        </p:nvSpPr>
        <p:spPr/>
        <p:txBody>
          <a:bodyPr/>
          <a:lstStyle/>
          <a:p>
            <a:fld id="{CF16EA27-1E8A-4BDB-9F38-2FBD9F3DD2E7}" type="datetimeFigureOut">
              <a:rPr lang="en-US" smtClean="0"/>
              <a:t>12/8/2023</a:t>
            </a:fld>
            <a:endParaRPr lang="en-US"/>
          </a:p>
        </p:txBody>
      </p:sp>
      <p:sp>
        <p:nvSpPr>
          <p:cNvPr id="5" name="Footer Placeholder 4">
            <a:extLst>
              <a:ext uri="{FF2B5EF4-FFF2-40B4-BE49-F238E27FC236}">
                <a16:creationId xmlns:a16="http://schemas.microsoft.com/office/drawing/2014/main" id="{02788486-0472-4264-E657-309EDE2B9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3C0E3-71CF-4692-3D64-CBC12EFB04C1}"/>
              </a:ext>
            </a:extLst>
          </p:cNvPr>
          <p:cNvSpPr>
            <a:spLocks noGrp="1"/>
          </p:cNvSpPr>
          <p:nvPr>
            <p:ph type="sldNum" sz="quarter" idx="12"/>
          </p:nvPr>
        </p:nvSpPr>
        <p:spPr/>
        <p:txBody>
          <a:bodyPr/>
          <a:lstStyle/>
          <a:p>
            <a:fld id="{A7423F22-FBF8-4762-980A-95AB3A148314}" type="slidenum">
              <a:rPr lang="en-US" smtClean="0"/>
              <a:t>‹#›</a:t>
            </a:fld>
            <a:endParaRPr lang="en-US"/>
          </a:p>
        </p:txBody>
      </p:sp>
    </p:spTree>
    <p:extLst>
      <p:ext uri="{BB962C8B-B14F-4D97-AF65-F5344CB8AC3E}">
        <p14:creationId xmlns:p14="http://schemas.microsoft.com/office/powerpoint/2010/main" val="3882624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11CC-B20A-011E-5752-E2DEF82101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4805B4-9C93-DDD8-2E24-6C8087F529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66E86F-91E3-A39A-FFFB-B6381BB978D5}"/>
              </a:ext>
            </a:extLst>
          </p:cNvPr>
          <p:cNvSpPr>
            <a:spLocks noGrp="1"/>
          </p:cNvSpPr>
          <p:nvPr>
            <p:ph type="dt" sz="half" idx="10"/>
          </p:nvPr>
        </p:nvSpPr>
        <p:spPr/>
        <p:txBody>
          <a:bodyPr/>
          <a:lstStyle/>
          <a:p>
            <a:fld id="{CF16EA27-1E8A-4BDB-9F38-2FBD9F3DD2E7}" type="datetimeFigureOut">
              <a:rPr lang="en-US" smtClean="0"/>
              <a:t>12/8/2023</a:t>
            </a:fld>
            <a:endParaRPr lang="en-US"/>
          </a:p>
        </p:txBody>
      </p:sp>
      <p:sp>
        <p:nvSpPr>
          <p:cNvPr id="5" name="Footer Placeholder 4">
            <a:extLst>
              <a:ext uri="{FF2B5EF4-FFF2-40B4-BE49-F238E27FC236}">
                <a16:creationId xmlns:a16="http://schemas.microsoft.com/office/drawing/2014/main" id="{9FCE32C1-40C4-09B3-B139-9175CD70D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A2D08-08AC-FDCD-5D04-136C2958038F}"/>
              </a:ext>
            </a:extLst>
          </p:cNvPr>
          <p:cNvSpPr>
            <a:spLocks noGrp="1"/>
          </p:cNvSpPr>
          <p:nvPr>
            <p:ph type="sldNum" sz="quarter" idx="12"/>
          </p:nvPr>
        </p:nvSpPr>
        <p:spPr/>
        <p:txBody>
          <a:bodyPr/>
          <a:lstStyle/>
          <a:p>
            <a:fld id="{A7423F22-FBF8-4762-980A-95AB3A148314}" type="slidenum">
              <a:rPr lang="en-US" smtClean="0"/>
              <a:t>‹#›</a:t>
            </a:fld>
            <a:endParaRPr lang="en-US"/>
          </a:p>
        </p:txBody>
      </p:sp>
    </p:spTree>
    <p:extLst>
      <p:ext uri="{BB962C8B-B14F-4D97-AF65-F5344CB8AC3E}">
        <p14:creationId xmlns:p14="http://schemas.microsoft.com/office/powerpoint/2010/main" val="2512510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27DA-F6ED-2DC0-E826-8E84B24E01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667EEB-5BEB-5321-C637-F25A5CA3CD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F21B6A-F3D0-968F-681B-4A0FD69E88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A65F8F-6274-9730-C9D5-1B837226D237}"/>
              </a:ext>
            </a:extLst>
          </p:cNvPr>
          <p:cNvSpPr>
            <a:spLocks noGrp="1"/>
          </p:cNvSpPr>
          <p:nvPr>
            <p:ph type="dt" sz="half" idx="10"/>
          </p:nvPr>
        </p:nvSpPr>
        <p:spPr/>
        <p:txBody>
          <a:bodyPr/>
          <a:lstStyle/>
          <a:p>
            <a:fld id="{CF16EA27-1E8A-4BDB-9F38-2FBD9F3DD2E7}" type="datetimeFigureOut">
              <a:rPr lang="en-US" smtClean="0"/>
              <a:t>12/8/2023</a:t>
            </a:fld>
            <a:endParaRPr lang="en-US"/>
          </a:p>
        </p:txBody>
      </p:sp>
      <p:sp>
        <p:nvSpPr>
          <p:cNvPr id="6" name="Footer Placeholder 5">
            <a:extLst>
              <a:ext uri="{FF2B5EF4-FFF2-40B4-BE49-F238E27FC236}">
                <a16:creationId xmlns:a16="http://schemas.microsoft.com/office/drawing/2014/main" id="{58E4FC97-16D3-2776-6D47-5DC2E26E8E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D4E733-68DA-44A8-CC5F-5BBF99FF9C73}"/>
              </a:ext>
            </a:extLst>
          </p:cNvPr>
          <p:cNvSpPr>
            <a:spLocks noGrp="1"/>
          </p:cNvSpPr>
          <p:nvPr>
            <p:ph type="sldNum" sz="quarter" idx="12"/>
          </p:nvPr>
        </p:nvSpPr>
        <p:spPr/>
        <p:txBody>
          <a:bodyPr/>
          <a:lstStyle/>
          <a:p>
            <a:fld id="{A7423F22-FBF8-4762-980A-95AB3A148314}" type="slidenum">
              <a:rPr lang="en-US" smtClean="0"/>
              <a:t>‹#›</a:t>
            </a:fld>
            <a:endParaRPr lang="en-US"/>
          </a:p>
        </p:txBody>
      </p:sp>
    </p:spTree>
    <p:extLst>
      <p:ext uri="{BB962C8B-B14F-4D97-AF65-F5344CB8AC3E}">
        <p14:creationId xmlns:p14="http://schemas.microsoft.com/office/powerpoint/2010/main" val="194585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31D6-C8B8-8D70-8CE8-A577A82444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603A8F-1915-84D6-4A8B-0B878E8705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E4A1A6-7E7B-8E7B-6DF3-0F60A81D3A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68DA4-AFB2-02C0-DFD7-0AC6A657F6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2EE10B-4DB6-14C7-764A-AB8F2C9E44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786804-BE2C-7862-23F7-2763E51BCC6D}"/>
              </a:ext>
            </a:extLst>
          </p:cNvPr>
          <p:cNvSpPr>
            <a:spLocks noGrp="1"/>
          </p:cNvSpPr>
          <p:nvPr>
            <p:ph type="dt" sz="half" idx="10"/>
          </p:nvPr>
        </p:nvSpPr>
        <p:spPr/>
        <p:txBody>
          <a:bodyPr/>
          <a:lstStyle/>
          <a:p>
            <a:fld id="{CF16EA27-1E8A-4BDB-9F38-2FBD9F3DD2E7}" type="datetimeFigureOut">
              <a:rPr lang="en-US" smtClean="0"/>
              <a:t>12/8/2023</a:t>
            </a:fld>
            <a:endParaRPr lang="en-US"/>
          </a:p>
        </p:txBody>
      </p:sp>
      <p:sp>
        <p:nvSpPr>
          <p:cNvPr id="8" name="Footer Placeholder 7">
            <a:extLst>
              <a:ext uri="{FF2B5EF4-FFF2-40B4-BE49-F238E27FC236}">
                <a16:creationId xmlns:a16="http://schemas.microsoft.com/office/drawing/2014/main" id="{21FE4A33-2827-F205-39E1-0FE49B50F4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448F9F-44D0-802F-2FD1-AC39BFDF08A3}"/>
              </a:ext>
            </a:extLst>
          </p:cNvPr>
          <p:cNvSpPr>
            <a:spLocks noGrp="1"/>
          </p:cNvSpPr>
          <p:nvPr>
            <p:ph type="sldNum" sz="quarter" idx="12"/>
          </p:nvPr>
        </p:nvSpPr>
        <p:spPr/>
        <p:txBody>
          <a:bodyPr/>
          <a:lstStyle/>
          <a:p>
            <a:fld id="{A7423F22-FBF8-4762-980A-95AB3A148314}" type="slidenum">
              <a:rPr lang="en-US" smtClean="0"/>
              <a:t>‹#›</a:t>
            </a:fld>
            <a:endParaRPr lang="en-US"/>
          </a:p>
        </p:txBody>
      </p:sp>
    </p:spTree>
    <p:extLst>
      <p:ext uri="{BB962C8B-B14F-4D97-AF65-F5344CB8AC3E}">
        <p14:creationId xmlns:p14="http://schemas.microsoft.com/office/powerpoint/2010/main" val="4293133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F3018-9D3F-570D-D6A5-C003937D10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9A52B0-A7B6-C337-F208-41EE1D55CD93}"/>
              </a:ext>
            </a:extLst>
          </p:cNvPr>
          <p:cNvSpPr>
            <a:spLocks noGrp="1"/>
          </p:cNvSpPr>
          <p:nvPr>
            <p:ph type="dt" sz="half" idx="10"/>
          </p:nvPr>
        </p:nvSpPr>
        <p:spPr/>
        <p:txBody>
          <a:bodyPr/>
          <a:lstStyle/>
          <a:p>
            <a:fld id="{CF16EA27-1E8A-4BDB-9F38-2FBD9F3DD2E7}" type="datetimeFigureOut">
              <a:rPr lang="en-US" smtClean="0"/>
              <a:t>12/8/2023</a:t>
            </a:fld>
            <a:endParaRPr lang="en-US"/>
          </a:p>
        </p:txBody>
      </p:sp>
      <p:sp>
        <p:nvSpPr>
          <p:cNvPr id="4" name="Footer Placeholder 3">
            <a:extLst>
              <a:ext uri="{FF2B5EF4-FFF2-40B4-BE49-F238E27FC236}">
                <a16:creationId xmlns:a16="http://schemas.microsoft.com/office/drawing/2014/main" id="{0EBEF755-CF48-1098-B7D3-713AE38A6F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711D61-9F0B-CBA6-87CC-069D500FDC41}"/>
              </a:ext>
            </a:extLst>
          </p:cNvPr>
          <p:cNvSpPr>
            <a:spLocks noGrp="1"/>
          </p:cNvSpPr>
          <p:nvPr>
            <p:ph type="sldNum" sz="quarter" idx="12"/>
          </p:nvPr>
        </p:nvSpPr>
        <p:spPr/>
        <p:txBody>
          <a:bodyPr/>
          <a:lstStyle/>
          <a:p>
            <a:fld id="{A7423F22-FBF8-4762-980A-95AB3A148314}" type="slidenum">
              <a:rPr lang="en-US" smtClean="0"/>
              <a:t>‹#›</a:t>
            </a:fld>
            <a:endParaRPr lang="en-US"/>
          </a:p>
        </p:txBody>
      </p:sp>
    </p:spTree>
    <p:extLst>
      <p:ext uri="{BB962C8B-B14F-4D97-AF65-F5344CB8AC3E}">
        <p14:creationId xmlns:p14="http://schemas.microsoft.com/office/powerpoint/2010/main" val="310426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C2E8FF-420F-C40E-6DF3-5E0F2BD7BFC8}"/>
              </a:ext>
            </a:extLst>
          </p:cNvPr>
          <p:cNvSpPr>
            <a:spLocks noGrp="1"/>
          </p:cNvSpPr>
          <p:nvPr>
            <p:ph type="dt" sz="half" idx="10"/>
          </p:nvPr>
        </p:nvSpPr>
        <p:spPr/>
        <p:txBody>
          <a:bodyPr/>
          <a:lstStyle/>
          <a:p>
            <a:fld id="{CF16EA27-1E8A-4BDB-9F38-2FBD9F3DD2E7}" type="datetimeFigureOut">
              <a:rPr lang="en-US" smtClean="0"/>
              <a:t>12/8/2023</a:t>
            </a:fld>
            <a:endParaRPr lang="en-US"/>
          </a:p>
        </p:txBody>
      </p:sp>
      <p:sp>
        <p:nvSpPr>
          <p:cNvPr id="3" name="Footer Placeholder 2">
            <a:extLst>
              <a:ext uri="{FF2B5EF4-FFF2-40B4-BE49-F238E27FC236}">
                <a16:creationId xmlns:a16="http://schemas.microsoft.com/office/drawing/2014/main" id="{C2C63637-F2D1-D118-63EB-BFD4ADF8F8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83AAF6-C14F-3464-8045-5AE3163C7106}"/>
              </a:ext>
            </a:extLst>
          </p:cNvPr>
          <p:cNvSpPr>
            <a:spLocks noGrp="1"/>
          </p:cNvSpPr>
          <p:nvPr>
            <p:ph type="sldNum" sz="quarter" idx="12"/>
          </p:nvPr>
        </p:nvSpPr>
        <p:spPr/>
        <p:txBody>
          <a:bodyPr/>
          <a:lstStyle/>
          <a:p>
            <a:fld id="{A7423F22-FBF8-4762-980A-95AB3A148314}" type="slidenum">
              <a:rPr lang="en-US" smtClean="0"/>
              <a:t>‹#›</a:t>
            </a:fld>
            <a:endParaRPr lang="en-US"/>
          </a:p>
        </p:txBody>
      </p:sp>
    </p:spTree>
    <p:extLst>
      <p:ext uri="{BB962C8B-B14F-4D97-AF65-F5344CB8AC3E}">
        <p14:creationId xmlns:p14="http://schemas.microsoft.com/office/powerpoint/2010/main" val="396097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31E8-1596-F787-8A7A-9AA0D78C5F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88C2-A3ED-BEDF-95A2-0E6F75155F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2AEED4-78B6-7B19-278F-B3710043A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AD05DD-6914-EE2E-3426-07560C4B3D56}"/>
              </a:ext>
            </a:extLst>
          </p:cNvPr>
          <p:cNvSpPr>
            <a:spLocks noGrp="1"/>
          </p:cNvSpPr>
          <p:nvPr>
            <p:ph type="dt" sz="half" idx="10"/>
          </p:nvPr>
        </p:nvSpPr>
        <p:spPr/>
        <p:txBody>
          <a:bodyPr/>
          <a:lstStyle/>
          <a:p>
            <a:fld id="{CF16EA27-1E8A-4BDB-9F38-2FBD9F3DD2E7}" type="datetimeFigureOut">
              <a:rPr lang="en-US" smtClean="0"/>
              <a:t>12/8/2023</a:t>
            </a:fld>
            <a:endParaRPr lang="en-US"/>
          </a:p>
        </p:txBody>
      </p:sp>
      <p:sp>
        <p:nvSpPr>
          <p:cNvPr id="6" name="Footer Placeholder 5">
            <a:extLst>
              <a:ext uri="{FF2B5EF4-FFF2-40B4-BE49-F238E27FC236}">
                <a16:creationId xmlns:a16="http://schemas.microsoft.com/office/drawing/2014/main" id="{C5E1153C-CD48-0800-552D-BE75E99A3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AF3D0-D0E3-EE5D-C9B1-E5A473CC33B1}"/>
              </a:ext>
            </a:extLst>
          </p:cNvPr>
          <p:cNvSpPr>
            <a:spLocks noGrp="1"/>
          </p:cNvSpPr>
          <p:nvPr>
            <p:ph type="sldNum" sz="quarter" idx="12"/>
          </p:nvPr>
        </p:nvSpPr>
        <p:spPr/>
        <p:txBody>
          <a:bodyPr/>
          <a:lstStyle/>
          <a:p>
            <a:fld id="{A7423F22-FBF8-4762-980A-95AB3A148314}" type="slidenum">
              <a:rPr lang="en-US" smtClean="0"/>
              <a:t>‹#›</a:t>
            </a:fld>
            <a:endParaRPr lang="en-US"/>
          </a:p>
        </p:txBody>
      </p:sp>
    </p:spTree>
    <p:extLst>
      <p:ext uri="{BB962C8B-B14F-4D97-AF65-F5344CB8AC3E}">
        <p14:creationId xmlns:p14="http://schemas.microsoft.com/office/powerpoint/2010/main" val="267751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2331-9177-3622-0120-1E6FE45CF9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846DA5-B7AE-1DA9-EDB8-A6C8EAED74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4BA584-5AE3-4A7C-D2FA-BCD3729482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EF77F6-87DB-4282-6A0D-B4DB103C7B51}"/>
              </a:ext>
            </a:extLst>
          </p:cNvPr>
          <p:cNvSpPr>
            <a:spLocks noGrp="1"/>
          </p:cNvSpPr>
          <p:nvPr>
            <p:ph type="dt" sz="half" idx="10"/>
          </p:nvPr>
        </p:nvSpPr>
        <p:spPr/>
        <p:txBody>
          <a:bodyPr/>
          <a:lstStyle/>
          <a:p>
            <a:fld id="{CF16EA27-1E8A-4BDB-9F38-2FBD9F3DD2E7}" type="datetimeFigureOut">
              <a:rPr lang="en-US" smtClean="0"/>
              <a:t>12/8/2023</a:t>
            </a:fld>
            <a:endParaRPr lang="en-US"/>
          </a:p>
        </p:txBody>
      </p:sp>
      <p:sp>
        <p:nvSpPr>
          <p:cNvPr id="6" name="Footer Placeholder 5">
            <a:extLst>
              <a:ext uri="{FF2B5EF4-FFF2-40B4-BE49-F238E27FC236}">
                <a16:creationId xmlns:a16="http://schemas.microsoft.com/office/drawing/2014/main" id="{FF062843-173A-8B2E-257B-ECBCF81BBF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DFD1B5-6865-CA22-824D-FB8A1C736F00}"/>
              </a:ext>
            </a:extLst>
          </p:cNvPr>
          <p:cNvSpPr>
            <a:spLocks noGrp="1"/>
          </p:cNvSpPr>
          <p:nvPr>
            <p:ph type="sldNum" sz="quarter" idx="12"/>
          </p:nvPr>
        </p:nvSpPr>
        <p:spPr/>
        <p:txBody>
          <a:bodyPr/>
          <a:lstStyle/>
          <a:p>
            <a:fld id="{A7423F22-FBF8-4762-980A-95AB3A148314}" type="slidenum">
              <a:rPr lang="en-US" smtClean="0"/>
              <a:t>‹#›</a:t>
            </a:fld>
            <a:endParaRPr lang="en-US"/>
          </a:p>
        </p:txBody>
      </p:sp>
    </p:spTree>
    <p:extLst>
      <p:ext uri="{BB962C8B-B14F-4D97-AF65-F5344CB8AC3E}">
        <p14:creationId xmlns:p14="http://schemas.microsoft.com/office/powerpoint/2010/main" val="2911728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FACDE6-FC2D-B08E-8A67-41978979CE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722702-4832-F3EB-C26E-F11A75C273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11DD7-7DC3-437F-CBEC-C8FC48AA4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6EA27-1E8A-4BDB-9F38-2FBD9F3DD2E7}" type="datetimeFigureOut">
              <a:rPr lang="en-US" smtClean="0"/>
              <a:t>12/8/2023</a:t>
            </a:fld>
            <a:endParaRPr lang="en-US"/>
          </a:p>
        </p:txBody>
      </p:sp>
      <p:sp>
        <p:nvSpPr>
          <p:cNvPr id="5" name="Footer Placeholder 4">
            <a:extLst>
              <a:ext uri="{FF2B5EF4-FFF2-40B4-BE49-F238E27FC236}">
                <a16:creationId xmlns:a16="http://schemas.microsoft.com/office/drawing/2014/main" id="{3FCFC2CE-617B-74A0-EC00-89671D563F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ADD999-6953-04E7-F742-4C5747D6F7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23F22-FBF8-4762-980A-95AB3A148314}" type="slidenum">
              <a:rPr lang="en-US" smtClean="0"/>
              <a:t>‹#›</a:t>
            </a:fld>
            <a:endParaRPr lang="en-US"/>
          </a:p>
        </p:txBody>
      </p:sp>
    </p:spTree>
    <p:extLst>
      <p:ext uri="{BB962C8B-B14F-4D97-AF65-F5344CB8AC3E}">
        <p14:creationId xmlns:p14="http://schemas.microsoft.com/office/powerpoint/2010/main" val="1844998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6.png"/><Relationship Id="rId7" Type="http://schemas.openxmlformats.org/officeDocument/2006/relationships/image" Target="../media/image21.sv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8.svg"/><Relationship Id="rId5" Type="http://schemas.openxmlformats.org/officeDocument/2006/relationships/image" Target="../media/image30.svg"/><Relationship Id="rId10" Type="http://schemas.openxmlformats.org/officeDocument/2006/relationships/image" Target="../media/image37.png"/><Relationship Id="rId4" Type="http://schemas.openxmlformats.org/officeDocument/2006/relationships/image" Target="../media/image29.png"/><Relationship Id="rId9"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jpe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1.wdp"/><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1.svg"/><Relationship Id="rId3" Type="http://schemas.microsoft.com/office/2007/relationships/hdphoto" Target="../media/hdphoto1.wdp"/><Relationship Id="rId7" Type="http://schemas.openxmlformats.org/officeDocument/2006/relationships/image" Target="../media/image6.jp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svg"/><Relationship Id="rId5" Type="http://schemas.openxmlformats.org/officeDocument/2006/relationships/image" Target="../media/image4.pn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png"/><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63.jpg"/></Relationships>
</file>

<file path=ppt/slides/_rels/slide3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jp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40.xml.rels><?xml version="1.0" encoding="UTF-8" standalone="yes"?>
<Relationships xmlns="http://schemas.openxmlformats.org/package/2006/relationships"><Relationship Id="rId8" Type="http://schemas.openxmlformats.org/officeDocument/2006/relationships/hyperlink" Target="mailto:youtube.com/@webfun-hi" TargetMode="External"/><Relationship Id="rId3" Type="http://schemas.openxmlformats.org/officeDocument/2006/relationships/hyperlink" Target="http://firebase.flutter.dev/" TargetMode="External"/><Relationship Id="rId7" Type="http://schemas.openxmlformats.org/officeDocument/2006/relationships/hyperlink" Target="http://console.firebase.google.com/"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hyperlink" Target="https://www.sciencedirect.com/science/article/abs/pii/S0957415814001263" TargetMode="External"/><Relationship Id="rId5" Type="http://schemas.openxmlformats.org/officeDocument/2006/relationships/hyperlink" Target="https://github.com/vshymanskyy/TinyGSM/blob/master/src/TinyGsmClient.h" TargetMode="External"/><Relationship Id="rId4" Type="http://schemas.openxmlformats.org/officeDocument/2006/relationships/hyperlink" Target="https://www.sciencedirect.com/science/article/pii/S1877050920313715"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image" Target="../media/image8.png"/><Relationship Id="rId16" Type="http://schemas.openxmlformats.org/officeDocument/2006/relationships/image" Target="../media/image21.sv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svg"/><Relationship Id="rId1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9.svg"/><Relationship Id="rId17" Type="http://schemas.openxmlformats.org/officeDocument/2006/relationships/image" Target="../media/image26.png"/><Relationship Id="rId2" Type="http://schemas.openxmlformats.org/officeDocument/2006/relationships/image" Target="../media/image8.png"/><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11.svg"/><Relationship Id="rId15" Type="http://schemas.openxmlformats.org/officeDocument/2006/relationships/image" Target="../media/image24.png"/><Relationship Id="rId10"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1.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30.svg"/><Relationship Id="rId2" Type="http://schemas.openxmlformats.org/officeDocument/2006/relationships/image" Target="../media/image8.png"/><Relationship Id="rId16" Type="http://schemas.openxmlformats.org/officeDocument/2006/relationships/image" Target="../media/image34.sv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9.png"/><Relationship Id="rId5" Type="http://schemas.openxmlformats.org/officeDocument/2006/relationships/image" Target="../media/image11.svg"/><Relationship Id="rId15" Type="http://schemas.openxmlformats.org/officeDocument/2006/relationships/image" Target="../media/image33.png"/><Relationship Id="rId10" Type="http://schemas.openxmlformats.org/officeDocument/2006/relationships/image" Target="../media/image28.jpe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32.sv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uilding with trees in front of it&#10;&#10;Description automatically generated with low confidence">
            <a:extLst>
              <a:ext uri="{FF2B5EF4-FFF2-40B4-BE49-F238E27FC236}">
                <a16:creationId xmlns:a16="http://schemas.microsoft.com/office/drawing/2014/main" id="{721B86A3-A558-BF0E-9FED-94E4983C8F82}"/>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63388" y="-573741"/>
            <a:ext cx="13731468" cy="7709647"/>
          </a:xfrm>
          <a:prstGeom prst="roundRect">
            <a:avLst/>
          </a:prstGeom>
        </p:spPr>
      </p:pic>
      <p:sp>
        <p:nvSpPr>
          <p:cNvPr id="42" name="Rectangle 41">
            <a:extLst>
              <a:ext uri="{FF2B5EF4-FFF2-40B4-BE49-F238E27FC236}">
                <a16:creationId xmlns:a16="http://schemas.microsoft.com/office/drawing/2014/main" id="{C98BA719-3D57-E983-A4BC-E29A64E3A575}"/>
              </a:ext>
            </a:extLst>
          </p:cNvPr>
          <p:cNvSpPr/>
          <p:nvPr/>
        </p:nvSpPr>
        <p:spPr>
          <a:xfrm>
            <a:off x="12681423" y="1103778"/>
            <a:ext cx="5505061" cy="1123951"/>
          </a:xfrm>
          <a:prstGeom prst="rect">
            <a:avLst/>
          </a:prstGeom>
          <a:solidFill>
            <a:schemeClr val="lt1"/>
          </a:solidFill>
          <a:ln w="9525" cap="flat" cmpd="sng" algn="ctr">
            <a:solidFill>
              <a:schemeClr val="accent1"/>
            </a:solidFill>
            <a:prstDash val="solid"/>
            <a:round/>
            <a:headEnd type="none" w="med" len="med"/>
            <a:tailEnd type="none" w="med" len="med"/>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43" name="TextBox 42">
            <a:extLst>
              <a:ext uri="{FF2B5EF4-FFF2-40B4-BE49-F238E27FC236}">
                <a16:creationId xmlns:a16="http://schemas.microsoft.com/office/drawing/2014/main" id="{C14865C3-E033-1E40-46A0-09FE07BB19C2}"/>
              </a:ext>
            </a:extLst>
          </p:cNvPr>
          <p:cNvSpPr txBox="1"/>
          <p:nvPr/>
        </p:nvSpPr>
        <p:spPr>
          <a:xfrm>
            <a:off x="12876782" y="1443180"/>
            <a:ext cx="5085184" cy="615553"/>
          </a:xfrm>
          <a:prstGeom prst="rect">
            <a:avLst/>
          </a:prstGeom>
          <a:noFill/>
        </p:spPr>
        <p:txBody>
          <a:bodyPr wrap="square" rtlCol="0">
            <a:spAutoFit/>
          </a:bodyPr>
          <a:lstStyle/>
          <a:p>
            <a:r>
              <a:rPr lang="en-US" sz="3400" dirty="0">
                <a:latin typeface="Saira Stencil One" panose="00000500000000000000" pitchFamily="2" charset="0"/>
              </a:rPr>
              <a:t>NGHIÊN CỨU KHOA HỌC</a:t>
            </a:r>
          </a:p>
        </p:txBody>
      </p:sp>
      <p:sp>
        <p:nvSpPr>
          <p:cNvPr id="44" name="TextBox 43">
            <a:extLst>
              <a:ext uri="{FF2B5EF4-FFF2-40B4-BE49-F238E27FC236}">
                <a16:creationId xmlns:a16="http://schemas.microsoft.com/office/drawing/2014/main" id="{35CBEADA-F377-CEB4-4837-8302422E9485}"/>
              </a:ext>
            </a:extLst>
          </p:cNvPr>
          <p:cNvSpPr txBox="1"/>
          <p:nvPr/>
        </p:nvSpPr>
        <p:spPr>
          <a:xfrm>
            <a:off x="14576120" y="2756854"/>
            <a:ext cx="1631985" cy="646331"/>
          </a:xfrm>
          <a:prstGeom prst="rect">
            <a:avLst/>
          </a:prstGeom>
          <a:noFill/>
        </p:spPr>
        <p:txBody>
          <a:bodyPr wrap="none" rtlCol="0">
            <a:spAutoFit/>
          </a:bodyPr>
          <a:lstStyle/>
          <a:p>
            <a:r>
              <a:rPr lang="en-US" sz="3600" u="sng" dirty="0">
                <a:latin typeface="Constantia" panose="02030602050306030303" pitchFamily="18" charset="0"/>
              </a:rPr>
              <a:t>ĐỀ TÀI</a:t>
            </a:r>
          </a:p>
        </p:txBody>
      </p:sp>
      <p:grpSp>
        <p:nvGrpSpPr>
          <p:cNvPr id="45" name="Group 44">
            <a:extLst>
              <a:ext uri="{FF2B5EF4-FFF2-40B4-BE49-F238E27FC236}">
                <a16:creationId xmlns:a16="http://schemas.microsoft.com/office/drawing/2014/main" id="{3FA24B4B-3D6C-BC17-C5A4-3B662B37CBB3}"/>
              </a:ext>
            </a:extLst>
          </p:cNvPr>
          <p:cNvGrpSpPr/>
          <p:nvPr/>
        </p:nvGrpSpPr>
        <p:grpSpPr>
          <a:xfrm>
            <a:off x="12418416" y="3445957"/>
            <a:ext cx="6718041" cy="2420322"/>
            <a:chOff x="6035545" y="3428028"/>
            <a:chExt cx="6718041" cy="2420322"/>
          </a:xfrm>
        </p:grpSpPr>
        <p:sp>
          <p:nvSpPr>
            <p:cNvPr id="46" name="TextBox 45">
              <a:extLst>
                <a:ext uri="{FF2B5EF4-FFF2-40B4-BE49-F238E27FC236}">
                  <a16:creationId xmlns:a16="http://schemas.microsoft.com/office/drawing/2014/main" id="{CF4D15D1-A341-0521-105A-6F996946F1D1}"/>
                </a:ext>
              </a:extLst>
            </p:cNvPr>
            <p:cNvSpPr txBox="1"/>
            <p:nvPr/>
          </p:nvSpPr>
          <p:spPr>
            <a:xfrm>
              <a:off x="6035545" y="3428028"/>
              <a:ext cx="6718041" cy="923330"/>
            </a:xfrm>
            <a:prstGeom prst="rect">
              <a:avLst/>
            </a:prstGeom>
            <a:noFill/>
          </p:spPr>
          <p:txBody>
            <a:bodyPr wrap="square" rtlCol="0">
              <a:spAutoFit/>
            </a:bodyPr>
            <a:lstStyle/>
            <a:p>
              <a:r>
                <a:rPr lang="en-US" sz="5400" dirty="0">
                  <a:solidFill>
                    <a:srgbClr val="0070C0"/>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grpSp>
          <p:nvGrpSpPr>
            <p:cNvPr id="47" name="Google Shape;11327;p59">
              <a:extLst>
                <a:ext uri="{FF2B5EF4-FFF2-40B4-BE49-F238E27FC236}">
                  <a16:creationId xmlns:a16="http://schemas.microsoft.com/office/drawing/2014/main" id="{3E500DC7-FB93-BED1-1C4A-9804DBB31CA3}"/>
                </a:ext>
              </a:extLst>
            </p:cNvPr>
            <p:cNvGrpSpPr/>
            <p:nvPr/>
          </p:nvGrpSpPr>
          <p:grpSpPr>
            <a:xfrm>
              <a:off x="6823330" y="4586287"/>
              <a:ext cx="1063370" cy="1176337"/>
              <a:chOff x="3527780" y="2885263"/>
              <a:chExt cx="347435" cy="345534"/>
            </a:xfrm>
          </p:grpSpPr>
          <p:sp>
            <p:nvSpPr>
              <p:cNvPr id="57" name="Google Shape;11328;p59">
                <a:extLst>
                  <a:ext uri="{FF2B5EF4-FFF2-40B4-BE49-F238E27FC236}">
                    <a16:creationId xmlns:a16="http://schemas.microsoft.com/office/drawing/2014/main" id="{07920730-F8F7-9F17-454A-BF9921571CC8}"/>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29;p59">
                <a:extLst>
                  <a:ext uri="{FF2B5EF4-FFF2-40B4-BE49-F238E27FC236}">
                    <a16:creationId xmlns:a16="http://schemas.microsoft.com/office/drawing/2014/main" id="{B02A6395-CEFC-EE0E-7F09-080A53DFE4A4}"/>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30;p59">
                <a:extLst>
                  <a:ext uri="{FF2B5EF4-FFF2-40B4-BE49-F238E27FC236}">
                    <a16:creationId xmlns:a16="http://schemas.microsoft.com/office/drawing/2014/main" id="{8A9F928B-1B2F-2E28-BB99-07C4E28651A8}"/>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31;p59">
                <a:extLst>
                  <a:ext uri="{FF2B5EF4-FFF2-40B4-BE49-F238E27FC236}">
                    <a16:creationId xmlns:a16="http://schemas.microsoft.com/office/drawing/2014/main" id="{A3F1E517-AF0F-F1B1-E6D3-AF84FB62EC0E}"/>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32;p59">
                <a:extLst>
                  <a:ext uri="{FF2B5EF4-FFF2-40B4-BE49-F238E27FC236}">
                    <a16:creationId xmlns:a16="http://schemas.microsoft.com/office/drawing/2014/main" id="{92866B55-8AC7-975D-0655-226876173CE2}"/>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33;p59">
                <a:extLst>
                  <a:ext uri="{FF2B5EF4-FFF2-40B4-BE49-F238E27FC236}">
                    <a16:creationId xmlns:a16="http://schemas.microsoft.com/office/drawing/2014/main" id="{BB7D53D1-1E35-EB6E-2DA8-F4854F0D75D3}"/>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334;p59">
                <a:extLst>
                  <a:ext uri="{FF2B5EF4-FFF2-40B4-BE49-F238E27FC236}">
                    <a16:creationId xmlns:a16="http://schemas.microsoft.com/office/drawing/2014/main" id="{DBE61B7E-D2F3-9B3A-ED33-661C00874D6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335;p59">
                <a:extLst>
                  <a:ext uri="{FF2B5EF4-FFF2-40B4-BE49-F238E27FC236}">
                    <a16:creationId xmlns:a16="http://schemas.microsoft.com/office/drawing/2014/main" id="{BE686E0E-0365-9EAE-3650-88E6204E7E24}"/>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336;p59">
                <a:extLst>
                  <a:ext uri="{FF2B5EF4-FFF2-40B4-BE49-F238E27FC236}">
                    <a16:creationId xmlns:a16="http://schemas.microsoft.com/office/drawing/2014/main" id="{C2036A7F-F4B6-4672-36A6-8B068CE21276}"/>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337;p59">
                <a:extLst>
                  <a:ext uri="{FF2B5EF4-FFF2-40B4-BE49-F238E27FC236}">
                    <a16:creationId xmlns:a16="http://schemas.microsoft.com/office/drawing/2014/main" id="{677B7899-5CA7-D2C5-E3B9-53FA9F71B8F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338;p59">
                <a:extLst>
                  <a:ext uri="{FF2B5EF4-FFF2-40B4-BE49-F238E27FC236}">
                    <a16:creationId xmlns:a16="http://schemas.microsoft.com/office/drawing/2014/main" id="{B941EEF9-86B8-274D-B0E2-32D571D2EF9B}"/>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339;p59">
                <a:extLst>
                  <a:ext uri="{FF2B5EF4-FFF2-40B4-BE49-F238E27FC236}">
                    <a16:creationId xmlns:a16="http://schemas.microsoft.com/office/drawing/2014/main" id="{8E4ADEE0-A948-F42A-5821-C6C333BA3625}"/>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340;p59">
                <a:extLst>
                  <a:ext uri="{FF2B5EF4-FFF2-40B4-BE49-F238E27FC236}">
                    <a16:creationId xmlns:a16="http://schemas.microsoft.com/office/drawing/2014/main" id="{A94EA3ED-6E54-BDD1-891E-F0FF2248F9BB}"/>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341;p59">
                <a:extLst>
                  <a:ext uri="{FF2B5EF4-FFF2-40B4-BE49-F238E27FC236}">
                    <a16:creationId xmlns:a16="http://schemas.microsoft.com/office/drawing/2014/main" id="{9D1F0424-970C-B6DE-B754-7FEE24D66055}"/>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342;p59">
                <a:extLst>
                  <a:ext uri="{FF2B5EF4-FFF2-40B4-BE49-F238E27FC236}">
                    <a16:creationId xmlns:a16="http://schemas.microsoft.com/office/drawing/2014/main" id="{1B444576-A8AE-FEE7-EC13-C8008724F430}"/>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343;p59">
                <a:extLst>
                  <a:ext uri="{FF2B5EF4-FFF2-40B4-BE49-F238E27FC236}">
                    <a16:creationId xmlns:a16="http://schemas.microsoft.com/office/drawing/2014/main" id="{C33E3E58-A19C-276D-F977-4621BC4BBD7A}"/>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344;p59">
                <a:extLst>
                  <a:ext uri="{FF2B5EF4-FFF2-40B4-BE49-F238E27FC236}">
                    <a16:creationId xmlns:a16="http://schemas.microsoft.com/office/drawing/2014/main" id="{43C0203C-4C3A-2EB5-39CD-5D6729F1C96A}"/>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345;p59">
                <a:extLst>
                  <a:ext uri="{FF2B5EF4-FFF2-40B4-BE49-F238E27FC236}">
                    <a16:creationId xmlns:a16="http://schemas.microsoft.com/office/drawing/2014/main" id="{DBCBD00F-4E76-403C-1739-48A57B77C190}"/>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346;p59">
                <a:extLst>
                  <a:ext uri="{FF2B5EF4-FFF2-40B4-BE49-F238E27FC236}">
                    <a16:creationId xmlns:a16="http://schemas.microsoft.com/office/drawing/2014/main" id="{D40C0D19-14FA-1736-8A20-22C09109E3D9}"/>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347;p59">
                <a:extLst>
                  <a:ext uri="{FF2B5EF4-FFF2-40B4-BE49-F238E27FC236}">
                    <a16:creationId xmlns:a16="http://schemas.microsoft.com/office/drawing/2014/main" id="{C7F0A0DD-1B0B-FFC6-1928-C96F7D53B709}"/>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348;p59">
                <a:extLst>
                  <a:ext uri="{FF2B5EF4-FFF2-40B4-BE49-F238E27FC236}">
                    <a16:creationId xmlns:a16="http://schemas.microsoft.com/office/drawing/2014/main" id="{C1629DE9-A319-6F9F-DF98-C70C80BFA3B9}"/>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349;p59">
                <a:extLst>
                  <a:ext uri="{FF2B5EF4-FFF2-40B4-BE49-F238E27FC236}">
                    <a16:creationId xmlns:a16="http://schemas.microsoft.com/office/drawing/2014/main" id="{3E5B8C56-232C-1BF0-7D3F-E20FFDE1A790}"/>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350;p59">
                <a:extLst>
                  <a:ext uri="{FF2B5EF4-FFF2-40B4-BE49-F238E27FC236}">
                    <a16:creationId xmlns:a16="http://schemas.microsoft.com/office/drawing/2014/main" id="{BD66EAD0-FB38-DDEE-4080-6BBE5013777A}"/>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Picture 47" descr="A black and white drawing of a person in a wheelchair&#10;&#10;Description automatically generated">
              <a:extLst>
                <a:ext uri="{FF2B5EF4-FFF2-40B4-BE49-F238E27FC236}">
                  <a16:creationId xmlns:a16="http://schemas.microsoft.com/office/drawing/2014/main" id="{5DE714CB-FAFB-1C11-4509-3D00658716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9332" y="4598334"/>
              <a:ext cx="1158493" cy="1250016"/>
            </a:xfrm>
            <a:prstGeom prst="rect">
              <a:avLst/>
            </a:prstGeom>
          </p:spPr>
        </p:pic>
        <p:grpSp>
          <p:nvGrpSpPr>
            <p:cNvPr id="49" name="Google Shape;12994;p62">
              <a:extLst>
                <a:ext uri="{FF2B5EF4-FFF2-40B4-BE49-F238E27FC236}">
                  <a16:creationId xmlns:a16="http://schemas.microsoft.com/office/drawing/2014/main" id="{E12D5D33-E83E-9274-47D8-0B30C786047D}"/>
                </a:ext>
              </a:extLst>
            </p:cNvPr>
            <p:cNvGrpSpPr/>
            <p:nvPr/>
          </p:nvGrpSpPr>
          <p:grpSpPr>
            <a:xfrm>
              <a:off x="9406637" y="4663540"/>
              <a:ext cx="889887" cy="1060985"/>
              <a:chOff x="6069423" y="2891892"/>
              <a:chExt cx="362320" cy="364230"/>
            </a:xfrm>
          </p:grpSpPr>
          <p:sp>
            <p:nvSpPr>
              <p:cNvPr id="51" name="Google Shape;12995;p62">
                <a:extLst>
                  <a:ext uri="{FF2B5EF4-FFF2-40B4-BE49-F238E27FC236}">
                    <a16:creationId xmlns:a16="http://schemas.microsoft.com/office/drawing/2014/main" id="{55C1253B-7AA7-D18E-CCAB-781B25DCBB0E}"/>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996;p62">
                <a:extLst>
                  <a:ext uri="{FF2B5EF4-FFF2-40B4-BE49-F238E27FC236}">
                    <a16:creationId xmlns:a16="http://schemas.microsoft.com/office/drawing/2014/main" id="{DBB7FDAD-06AF-6CAF-76ED-852CDF83431C}"/>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997;p62">
                <a:extLst>
                  <a:ext uri="{FF2B5EF4-FFF2-40B4-BE49-F238E27FC236}">
                    <a16:creationId xmlns:a16="http://schemas.microsoft.com/office/drawing/2014/main" id="{7E7DB787-4F11-AEFA-D36C-02C76D76E6A5}"/>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998;p62">
                <a:extLst>
                  <a:ext uri="{FF2B5EF4-FFF2-40B4-BE49-F238E27FC236}">
                    <a16:creationId xmlns:a16="http://schemas.microsoft.com/office/drawing/2014/main" id="{DABD463E-1B2F-9E6C-BC68-877B2B818CC6}"/>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999;p62">
                <a:extLst>
                  <a:ext uri="{FF2B5EF4-FFF2-40B4-BE49-F238E27FC236}">
                    <a16:creationId xmlns:a16="http://schemas.microsoft.com/office/drawing/2014/main" id="{A7B74CC4-0F83-FA98-3564-FA2CA2AFA89F}"/>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000;p62">
                <a:extLst>
                  <a:ext uri="{FF2B5EF4-FFF2-40B4-BE49-F238E27FC236}">
                    <a16:creationId xmlns:a16="http://schemas.microsoft.com/office/drawing/2014/main" id="{EA8786A6-0E65-CAF9-9E5A-8EE93305875E}"/>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 name="Picture 49" descr="A blue and black logo&#10;&#10;Description automatically generated">
              <a:extLst>
                <a:ext uri="{FF2B5EF4-FFF2-40B4-BE49-F238E27FC236}">
                  <a16:creationId xmlns:a16="http://schemas.microsoft.com/office/drawing/2014/main" id="{87C48CBF-EF7B-CE89-A229-6377837C05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7975" y="4629150"/>
              <a:ext cx="1104900" cy="1104900"/>
            </a:xfrm>
            <a:prstGeom prst="rect">
              <a:avLst/>
            </a:prstGeom>
          </p:spPr>
        </p:pic>
      </p:grpSp>
      <p:sp>
        <p:nvSpPr>
          <p:cNvPr id="85" name="Rectangle: Rounded Corners 84">
            <a:extLst>
              <a:ext uri="{FF2B5EF4-FFF2-40B4-BE49-F238E27FC236}">
                <a16:creationId xmlns:a16="http://schemas.microsoft.com/office/drawing/2014/main" id="{E5D488DA-0358-EFA9-AC8A-2778D81119CA}"/>
              </a:ext>
            </a:extLst>
          </p:cNvPr>
          <p:cNvSpPr/>
          <p:nvPr/>
        </p:nvSpPr>
        <p:spPr>
          <a:xfrm>
            <a:off x="0" y="-3514954"/>
            <a:ext cx="5570376" cy="2631234"/>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algn="ctr">
              <a:lnSpc>
                <a:spcPct val="150000"/>
              </a:lnSpc>
              <a:spcBef>
                <a:spcPts val="0"/>
              </a:spcBef>
              <a:spcAft>
                <a:spcPts val="600"/>
              </a:spcAft>
            </a:pPr>
            <a:endPar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600"/>
              </a:spcAft>
            </a:pP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Khoa </a:t>
            </a:r>
            <a:r>
              <a:rPr lang="en-US" sz="3200" u="sng" dirty="0" err="1">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Điện</a:t>
            </a: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 </a:t>
            </a:r>
            <a:r>
              <a:rPr lang="en-US" sz="3200" u="sng" dirty="0" err="1">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Tử</a:t>
            </a: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 - </a:t>
            </a:r>
            <a:r>
              <a:rPr lang="en-US" sz="3200" u="sng" dirty="0" err="1">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Viễn</a:t>
            </a: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 Thông</a:t>
            </a:r>
            <a:endParaRPr lang="en-US" sz="3200" u="sng"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Subtitle 2">
            <a:extLst>
              <a:ext uri="{FF2B5EF4-FFF2-40B4-BE49-F238E27FC236}">
                <a16:creationId xmlns:a16="http://schemas.microsoft.com/office/drawing/2014/main" id="{1194941F-1CF6-D23E-59DB-5F3A0FCAAA92}"/>
              </a:ext>
            </a:extLst>
          </p:cNvPr>
          <p:cNvSpPr txBox="1">
            <a:spLocks/>
          </p:cNvSpPr>
          <p:nvPr/>
        </p:nvSpPr>
        <p:spPr>
          <a:xfrm>
            <a:off x="561788" y="-2746386"/>
            <a:ext cx="4478014" cy="79975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685800">
              <a:lnSpc>
                <a:spcPct val="100000"/>
              </a:lnSpc>
              <a:spcBef>
                <a:spcPts val="750"/>
              </a:spcBef>
            </a:pPr>
            <a:r>
              <a:rPr lang="en-US" sz="1800" kern="1200" dirty="0">
                <a:solidFill>
                  <a:schemeClr val="tx1"/>
                </a:solidFill>
                <a:latin typeface="Grandview" panose="020B0502040204020203" pitchFamily="34" charset="0"/>
                <a:ea typeface="+mn-ea"/>
                <a:cs typeface="+mn-cs"/>
              </a:rPr>
              <a:t>ĐẠI HỌC ĐÀ NẴNG</a:t>
            </a:r>
          </a:p>
          <a:p>
            <a:pPr defTabSz="685800">
              <a:lnSpc>
                <a:spcPct val="100000"/>
              </a:lnSpc>
              <a:spcBef>
                <a:spcPts val="750"/>
              </a:spcBef>
            </a:pPr>
            <a:r>
              <a:rPr lang="en-US" b="1" kern="1200" dirty="0">
                <a:solidFill>
                  <a:schemeClr val="tx1"/>
                </a:solidFill>
                <a:latin typeface="Candara" panose="020E0502030303020204" pitchFamily="34" charset="0"/>
                <a:ea typeface="+mn-ea"/>
                <a:cs typeface="+mn-cs"/>
              </a:rPr>
              <a:t>TRƯỜNG ĐẠI HỌC BÁCH KHOA</a:t>
            </a:r>
            <a:endParaRPr lang="en-US" b="1" dirty="0">
              <a:latin typeface="Candara" panose="020E0502030303020204" pitchFamily="34" charset="0"/>
            </a:endParaRPr>
          </a:p>
        </p:txBody>
      </p:sp>
      <p:pic>
        <p:nvPicPr>
          <p:cNvPr id="87" name="Picture 86" descr="A blue and yellow logo&#10;&#10;Description automatically generated">
            <a:extLst>
              <a:ext uri="{FF2B5EF4-FFF2-40B4-BE49-F238E27FC236}">
                <a16:creationId xmlns:a16="http://schemas.microsoft.com/office/drawing/2014/main" id="{F64D9348-AB29-7B5B-FC74-B1B1E0C309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3662" y="-3378829"/>
            <a:ext cx="529886" cy="520204"/>
          </a:xfrm>
          <a:prstGeom prst="rect">
            <a:avLst/>
          </a:prstGeom>
        </p:spPr>
      </p:pic>
      <p:pic>
        <p:nvPicPr>
          <p:cNvPr id="88" name="Picture 87" descr="A blue and white logo&#10;&#10;Description automatically generated">
            <a:extLst>
              <a:ext uri="{FF2B5EF4-FFF2-40B4-BE49-F238E27FC236}">
                <a16:creationId xmlns:a16="http://schemas.microsoft.com/office/drawing/2014/main" id="{4C03859B-CAFC-51B5-DD71-32E26E6626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095" y="-3376835"/>
            <a:ext cx="494913" cy="492754"/>
          </a:xfrm>
          <a:prstGeom prst="rect">
            <a:avLst/>
          </a:prstGeom>
        </p:spPr>
      </p:pic>
      <p:pic>
        <p:nvPicPr>
          <p:cNvPr id="89" name="Picture 88" descr="A logo of a company&#10;&#10;Description automatically generated">
            <a:extLst>
              <a:ext uri="{FF2B5EF4-FFF2-40B4-BE49-F238E27FC236}">
                <a16:creationId xmlns:a16="http://schemas.microsoft.com/office/drawing/2014/main" id="{D5178859-DD9C-9BD9-5959-12B0E6DD0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8209" y="-3389068"/>
            <a:ext cx="547237" cy="537238"/>
          </a:xfrm>
          <a:prstGeom prst="rect">
            <a:avLst/>
          </a:prstGeom>
        </p:spPr>
      </p:pic>
    </p:spTree>
    <p:extLst>
      <p:ext uri="{BB962C8B-B14F-4D97-AF65-F5344CB8AC3E}">
        <p14:creationId xmlns:p14="http://schemas.microsoft.com/office/powerpoint/2010/main" val="1499490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ight bulb with dots and lines&#10;&#10;Description automatically generated">
            <a:extLst>
              <a:ext uri="{FF2B5EF4-FFF2-40B4-BE49-F238E27FC236}">
                <a16:creationId xmlns:a16="http://schemas.microsoft.com/office/drawing/2014/main" id="{5A58E23F-C7AB-6D9F-A7CB-83B26A368A5C}"/>
              </a:ext>
            </a:extLst>
          </p:cNvPr>
          <p:cNvPicPr>
            <a:picLocks noChangeAspect="1"/>
          </p:cNvPicPr>
          <p:nvPr/>
        </p:nvPicPr>
        <p:blipFill rotWithShape="1">
          <a:blip r:embed="rId2">
            <a:extLst>
              <a:ext uri="{28A0092B-C50C-407E-A947-70E740481C1C}">
                <a14:useLocalDpi xmlns:a14="http://schemas.microsoft.com/office/drawing/2010/main" val="0"/>
              </a:ext>
            </a:extLst>
          </a:blip>
          <a:srcRect l="9673" r="23145" b="5512"/>
          <a:stretch/>
        </p:blipFill>
        <p:spPr>
          <a:xfrm>
            <a:off x="2847975" y="0"/>
            <a:ext cx="9344025"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63694BB-2616-6DA7-FF83-EE0BFE092F7F}"/>
              </a:ext>
            </a:extLst>
          </p:cNvPr>
          <p:cNvSpPr txBox="1"/>
          <p:nvPr/>
        </p:nvSpPr>
        <p:spPr>
          <a:xfrm>
            <a:off x="251518" y="2883159"/>
            <a:ext cx="6951715" cy="1668633"/>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8800" dirty="0">
                <a:solidFill>
                  <a:schemeClr val="accent1">
                    <a:lumMod val="50000"/>
                  </a:schemeClr>
                </a:solidFill>
                <a:latin typeface="Montserrat ExtraBold" panose="00000900000000000000" pitchFamily="2" charset="0"/>
                <a:ea typeface="+mj-ea"/>
                <a:cs typeface="+mj-cs"/>
              </a:rPr>
              <a:t>Ý TƯỞNG</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766CC940-3736-8CD5-0F77-7414EB281113}"/>
              </a:ext>
            </a:extLst>
          </p:cNvPr>
          <p:cNvSpPr txBox="1"/>
          <p:nvPr/>
        </p:nvSpPr>
        <p:spPr>
          <a:xfrm>
            <a:off x="1261577" y="372446"/>
            <a:ext cx="6718041" cy="523220"/>
          </a:xfrm>
          <a:prstGeom prst="rect">
            <a:avLst/>
          </a:prstGeom>
          <a:noFill/>
        </p:spPr>
        <p:txBody>
          <a:bodyPr wrap="square" rtlCol="0">
            <a:spAutoFit/>
          </a:bodyPr>
          <a:lstStyle/>
          <a:p>
            <a:r>
              <a:rPr lang="en-US" sz="2800" dirty="0">
                <a:solidFill>
                  <a:schemeClr val="accent1">
                    <a:lumMod val="50000"/>
                  </a:schemeClr>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pic>
        <p:nvPicPr>
          <p:cNvPr id="15" name="Picture 14" descr="A wheelchair with a black seat&#10;&#10;Description automatically generated">
            <a:extLst>
              <a:ext uri="{FF2B5EF4-FFF2-40B4-BE49-F238E27FC236}">
                <a16:creationId xmlns:a16="http://schemas.microsoft.com/office/drawing/2014/main" id="{270C0330-45FB-FCCC-9DB2-B9998A33F718}"/>
              </a:ext>
            </a:extLst>
          </p:cNvPr>
          <p:cNvPicPr>
            <a:picLocks noChangeAspect="1"/>
          </p:cNvPicPr>
          <p:nvPr/>
        </p:nvPicPr>
        <p:blipFill rotWithShape="1">
          <a:blip r:embed="rId3">
            <a:extLst>
              <a:ext uri="{28A0092B-C50C-407E-A947-70E740481C1C}">
                <a14:useLocalDpi xmlns:a14="http://schemas.microsoft.com/office/drawing/2010/main" val="0"/>
              </a:ext>
            </a:extLst>
          </a:blip>
          <a:srcRect l="18610" t="23471" r="20139" b="20418"/>
          <a:stretch/>
        </p:blipFill>
        <p:spPr>
          <a:xfrm>
            <a:off x="2261611" y="4826020"/>
            <a:ext cx="1731892" cy="1586586"/>
          </a:xfrm>
          <a:prstGeom prst="rect">
            <a:avLst/>
          </a:prstGeom>
        </p:spPr>
      </p:pic>
      <p:pic>
        <p:nvPicPr>
          <p:cNvPr id="17" name="Graphic 16" descr="Route (Two Pins With A Path) with solid fill">
            <a:extLst>
              <a:ext uri="{FF2B5EF4-FFF2-40B4-BE49-F238E27FC236}">
                <a16:creationId xmlns:a16="http://schemas.microsoft.com/office/drawing/2014/main" id="{ACFB0125-21BB-D29E-D4D1-2D8F39060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6737" y="1518920"/>
            <a:ext cx="914400" cy="914400"/>
          </a:xfrm>
          <a:prstGeom prst="rect">
            <a:avLst/>
          </a:prstGeom>
        </p:spPr>
      </p:pic>
      <p:pic>
        <p:nvPicPr>
          <p:cNvPr id="19" name="Graphic 18" descr="Blockchain outline">
            <a:extLst>
              <a:ext uri="{FF2B5EF4-FFF2-40B4-BE49-F238E27FC236}">
                <a16:creationId xmlns:a16="http://schemas.microsoft.com/office/drawing/2014/main" id="{76000ABC-D7C9-CB7B-F46F-8D95F3EB2C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28259" y="1508316"/>
            <a:ext cx="914400" cy="914400"/>
          </a:xfrm>
          <a:prstGeom prst="rect">
            <a:avLst/>
          </a:prstGeom>
        </p:spPr>
      </p:pic>
      <p:pic>
        <p:nvPicPr>
          <p:cNvPr id="21" name="Graphic 20" descr="Internet Of Things outline">
            <a:extLst>
              <a:ext uri="{FF2B5EF4-FFF2-40B4-BE49-F238E27FC236}">
                <a16:creationId xmlns:a16="http://schemas.microsoft.com/office/drawing/2014/main" id="{115655AF-2B48-373A-324B-368E0DDBCA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9963" y="1553143"/>
            <a:ext cx="914400" cy="914400"/>
          </a:xfrm>
          <a:prstGeom prst="rect">
            <a:avLst/>
          </a:prstGeom>
        </p:spPr>
      </p:pic>
      <p:pic>
        <p:nvPicPr>
          <p:cNvPr id="23" name="Graphic 22" descr="Processor outline">
            <a:extLst>
              <a:ext uri="{FF2B5EF4-FFF2-40B4-BE49-F238E27FC236}">
                <a16:creationId xmlns:a16="http://schemas.microsoft.com/office/drawing/2014/main" id="{466F6266-FEA0-6BBE-D595-5D9AB6549D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7007" y="1563794"/>
            <a:ext cx="914400" cy="914400"/>
          </a:xfrm>
          <a:prstGeom prst="rect">
            <a:avLst/>
          </a:prstGeom>
        </p:spPr>
      </p:pic>
    </p:spTree>
    <p:extLst>
      <p:ext uri="{BB962C8B-B14F-4D97-AF65-F5344CB8AC3E}">
        <p14:creationId xmlns:p14="http://schemas.microsoft.com/office/powerpoint/2010/main" val="1478230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software system&#10;&#10;Description automatically generated">
            <a:extLst>
              <a:ext uri="{FF2B5EF4-FFF2-40B4-BE49-F238E27FC236}">
                <a16:creationId xmlns:a16="http://schemas.microsoft.com/office/drawing/2014/main" id="{BA3F2DDE-10F3-CF3F-5A9B-34F78EA13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689102"/>
            <a:ext cx="10905066" cy="547979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875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render of glass nodes and mesh">
            <a:extLst>
              <a:ext uri="{FF2B5EF4-FFF2-40B4-BE49-F238E27FC236}">
                <a16:creationId xmlns:a16="http://schemas.microsoft.com/office/drawing/2014/main" id="{74BFB581-F065-2983-9EC7-C045AB914E6C}"/>
              </a:ext>
            </a:extLst>
          </p:cNvPr>
          <p:cNvPicPr>
            <a:picLocks noChangeAspect="1"/>
          </p:cNvPicPr>
          <p:nvPr/>
        </p:nvPicPr>
        <p:blipFill rotWithShape="1">
          <a:blip r:embed="rId2">
            <a:extLst>
              <a:ext uri="{28A0092B-C50C-407E-A947-70E740481C1C}">
                <a14:useLocalDpi xmlns:a14="http://schemas.microsoft.com/office/drawing/2010/main" val="0"/>
              </a:ext>
            </a:extLst>
          </a:blip>
          <a:srcRect l="8020" t="9091" r="1614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DD399AC-AC6D-9C14-BCDC-55DDA5387066}"/>
              </a:ext>
            </a:extLst>
          </p:cNvPr>
          <p:cNvSpPr txBox="1"/>
          <p:nvPr/>
        </p:nvSpPr>
        <p:spPr>
          <a:xfrm>
            <a:off x="438555" y="2384396"/>
            <a:ext cx="6951715" cy="1668633"/>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8800" dirty="0">
                <a:solidFill>
                  <a:schemeClr val="accent1">
                    <a:lumMod val="50000"/>
                  </a:schemeClr>
                </a:solidFill>
                <a:latin typeface="Montserrat ExtraBold" panose="00000900000000000000" pitchFamily="2" charset="0"/>
                <a:ea typeface="+mj-ea"/>
                <a:cs typeface="+mj-cs"/>
              </a:rPr>
              <a:t>MỤC TIÊU</a:t>
            </a:r>
          </a:p>
        </p:txBody>
      </p:sp>
      <p:grpSp>
        <p:nvGrpSpPr>
          <p:cNvPr id="2" name="Group 1">
            <a:extLst>
              <a:ext uri="{FF2B5EF4-FFF2-40B4-BE49-F238E27FC236}">
                <a16:creationId xmlns:a16="http://schemas.microsoft.com/office/drawing/2014/main" id="{D890D21D-20CA-CE1F-2BCF-0A7F25351EE1}"/>
              </a:ext>
            </a:extLst>
          </p:cNvPr>
          <p:cNvGrpSpPr/>
          <p:nvPr/>
        </p:nvGrpSpPr>
        <p:grpSpPr>
          <a:xfrm>
            <a:off x="2161619" y="-3998562"/>
            <a:ext cx="2220687" cy="2643269"/>
            <a:chOff x="1315616" y="1166325"/>
            <a:chExt cx="2220687" cy="2643269"/>
          </a:xfrm>
        </p:grpSpPr>
        <p:grpSp>
          <p:nvGrpSpPr>
            <p:cNvPr id="3" name="Group 2">
              <a:extLst>
                <a:ext uri="{FF2B5EF4-FFF2-40B4-BE49-F238E27FC236}">
                  <a16:creationId xmlns:a16="http://schemas.microsoft.com/office/drawing/2014/main" id="{D0AA6504-EF8F-D120-1A94-0C44A267B0D9}"/>
                </a:ext>
              </a:extLst>
            </p:cNvPr>
            <p:cNvGrpSpPr/>
            <p:nvPr/>
          </p:nvGrpSpPr>
          <p:grpSpPr>
            <a:xfrm>
              <a:off x="1315616" y="1166325"/>
              <a:ext cx="2220687" cy="2643269"/>
              <a:chOff x="1316388" y="1049483"/>
              <a:chExt cx="2477625" cy="3333756"/>
            </a:xfrm>
          </p:grpSpPr>
          <p:sp>
            <p:nvSpPr>
              <p:cNvPr id="7" name="Rectangle: Rounded Corners 6">
                <a:extLst>
                  <a:ext uri="{FF2B5EF4-FFF2-40B4-BE49-F238E27FC236}">
                    <a16:creationId xmlns:a16="http://schemas.microsoft.com/office/drawing/2014/main" id="{3B75EF89-3E50-1DB0-91FD-725714A9872D}"/>
                  </a:ext>
                </a:extLst>
              </p:cNvPr>
              <p:cNvSpPr/>
              <p:nvPr/>
            </p:nvSpPr>
            <p:spPr>
              <a:xfrm>
                <a:off x="1316388" y="1049483"/>
                <a:ext cx="2463280" cy="2883159"/>
              </a:xfrm>
              <a:prstGeom prst="roundRect">
                <a:avLst/>
              </a:prstGeom>
              <a:solidFill>
                <a:schemeClr val="accent3">
                  <a:lumMod val="20000"/>
                  <a:lumOff val="80000"/>
                </a:schemeClr>
              </a:solidFill>
              <a:ln>
                <a:noFill/>
              </a:ln>
              <a:effectLst>
                <a:outerShdw blurRad="50800" dist="38100" dir="18900000" algn="bl"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latin typeface="Sitka Text Semibold" pitchFamily="2" charset="0"/>
                </a:endParaRPr>
              </a:p>
            </p:txBody>
          </p:sp>
          <p:sp>
            <p:nvSpPr>
              <p:cNvPr id="8" name="TextBox 7">
                <a:extLst>
                  <a:ext uri="{FF2B5EF4-FFF2-40B4-BE49-F238E27FC236}">
                    <a16:creationId xmlns:a16="http://schemas.microsoft.com/office/drawing/2014/main" id="{F2AA2F73-A537-99A8-723F-DB64077479BD}"/>
                  </a:ext>
                </a:extLst>
              </p:cNvPr>
              <p:cNvSpPr txBox="1"/>
              <p:nvPr/>
            </p:nvSpPr>
            <p:spPr>
              <a:xfrm>
                <a:off x="1349393" y="2481180"/>
                <a:ext cx="2444620" cy="1902059"/>
              </a:xfrm>
              <a:prstGeom prst="rect">
                <a:avLst/>
              </a:prstGeom>
              <a:noFill/>
            </p:spPr>
            <p:txBody>
              <a:bodyPr wrap="square" rtlCol="0">
                <a:spAutoFit/>
              </a:bodyPr>
              <a:lstStyle/>
              <a:p>
                <a:pPr algn="ctr"/>
                <a:r>
                  <a:rPr lang="en-US" dirty="0">
                    <a:solidFill>
                      <a:schemeClr val="tx1"/>
                    </a:solidFill>
                    <a:effectLst/>
                    <a:latin typeface="Sitka Text Semibold" pitchFamily="2" charset="0"/>
                    <a:ea typeface="Calibri" panose="020F0502020204030204" pitchFamily="34" charset="0"/>
                  </a:rPr>
                  <a:t>HOÀN THÀNH KHUNG CƠ KHÍ, CÁC CHỨC NĂNG CƠ BẢN</a:t>
                </a:r>
                <a:endParaRPr lang="en-US" dirty="0">
                  <a:solidFill>
                    <a:schemeClr val="tx1"/>
                  </a:solidFill>
                  <a:latin typeface="Sitka Text Semibold" pitchFamily="2" charset="0"/>
                </a:endParaRPr>
              </a:p>
              <a:p>
                <a:pPr algn="ctr"/>
                <a:endParaRPr lang="en-US" sz="2000" dirty="0"/>
              </a:p>
            </p:txBody>
          </p:sp>
        </p:grpSp>
        <p:sp>
          <p:nvSpPr>
            <p:cNvPr id="6" name="TextBox 5">
              <a:extLst>
                <a:ext uri="{FF2B5EF4-FFF2-40B4-BE49-F238E27FC236}">
                  <a16:creationId xmlns:a16="http://schemas.microsoft.com/office/drawing/2014/main" id="{73C3D792-A17C-2813-BF9D-4B1B7ED25768}"/>
                </a:ext>
              </a:extLst>
            </p:cNvPr>
            <p:cNvSpPr txBox="1"/>
            <p:nvPr/>
          </p:nvSpPr>
          <p:spPr>
            <a:xfrm>
              <a:off x="1894116" y="1427586"/>
              <a:ext cx="1005403" cy="101566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6000" b="1"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ADLaM Display" panose="02010000000000000000" pitchFamily="2" charset="0"/>
                  <a:ea typeface="ADLaM Display" panose="02010000000000000000" pitchFamily="2" charset="0"/>
                  <a:cs typeface="ADLaM Display" panose="02010000000000000000" pitchFamily="2" charset="0"/>
                </a:rPr>
                <a:t>01</a:t>
              </a:r>
              <a:endParaRPr lang="en-US" sz="6000" dirty="0">
                <a:solidFill>
                  <a:schemeClr val="accent1">
                    <a:lumMod val="75000"/>
                  </a:schemeClr>
                </a:solidFill>
                <a:effectLst>
                  <a:outerShdw blurRad="50800" dist="38100" algn="l" rotWithShape="0">
                    <a:prstClr val="black">
                      <a:alpha val="40000"/>
                    </a:prst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666260B0-02E1-F9A7-539C-34034A25AAD6}"/>
              </a:ext>
            </a:extLst>
          </p:cNvPr>
          <p:cNvGrpSpPr/>
          <p:nvPr/>
        </p:nvGrpSpPr>
        <p:grpSpPr>
          <a:xfrm>
            <a:off x="4752573" y="-3971659"/>
            <a:ext cx="2230018" cy="2515560"/>
            <a:chOff x="2295330" y="811762"/>
            <a:chExt cx="2230018" cy="2515560"/>
          </a:xfrm>
        </p:grpSpPr>
        <p:grpSp>
          <p:nvGrpSpPr>
            <p:cNvPr id="12" name="Group 11">
              <a:extLst>
                <a:ext uri="{FF2B5EF4-FFF2-40B4-BE49-F238E27FC236}">
                  <a16:creationId xmlns:a16="http://schemas.microsoft.com/office/drawing/2014/main" id="{69158EF8-B9E0-91BC-B9C9-7D0A0AB3CB74}"/>
                </a:ext>
              </a:extLst>
            </p:cNvPr>
            <p:cNvGrpSpPr/>
            <p:nvPr/>
          </p:nvGrpSpPr>
          <p:grpSpPr>
            <a:xfrm>
              <a:off x="2295330" y="811762"/>
              <a:ext cx="2230018" cy="2515560"/>
              <a:chOff x="2409457" y="602299"/>
              <a:chExt cx="2488035" cy="3172686"/>
            </a:xfrm>
          </p:grpSpPr>
          <p:sp>
            <p:nvSpPr>
              <p:cNvPr id="16" name="Rectangle: Rounded Corners 15">
                <a:extLst>
                  <a:ext uri="{FF2B5EF4-FFF2-40B4-BE49-F238E27FC236}">
                    <a16:creationId xmlns:a16="http://schemas.microsoft.com/office/drawing/2014/main" id="{6A45B76D-F836-96C5-C1D1-3C382D55811E}"/>
                  </a:ext>
                </a:extLst>
              </p:cNvPr>
              <p:cNvSpPr/>
              <p:nvPr/>
            </p:nvSpPr>
            <p:spPr>
              <a:xfrm>
                <a:off x="2409457" y="602299"/>
                <a:ext cx="2463280" cy="2883159"/>
              </a:xfrm>
              <a:prstGeom prst="roundRect">
                <a:avLst/>
              </a:prstGeom>
              <a:solidFill>
                <a:schemeClr val="accent3">
                  <a:lumMod val="20000"/>
                  <a:lumOff val="80000"/>
                </a:schemeClr>
              </a:solidFill>
              <a:ln>
                <a:noFill/>
              </a:ln>
              <a:effectLst>
                <a:outerShdw blurRad="50800" dist="38100" dir="18900000" algn="bl"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latin typeface="Sitka Text Semibold" pitchFamily="2" charset="0"/>
                </a:endParaRPr>
              </a:p>
            </p:txBody>
          </p:sp>
          <p:sp>
            <p:nvSpPr>
              <p:cNvPr id="17" name="TextBox 16">
                <a:extLst>
                  <a:ext uri="{FF2B5EF4-FFF2-40B4-BE49-F238E27FC236}">
                    <a16:creationId xmlns:a16="http://schemas.microsoft.com/office/drawing/2014/main" id="{6F76DDF7-39E8-024D-D79F-01BF29316A77}"/>
                  </a:ext>
                </a:extLst>
              </p:cNvPr>
              <p:cNvSpPr txBox="1"/>
              <p:nvPr/>
            </p:nvSpPr>
            <p:spPr>
              <a:xfrm>
                <a:off x="2452871" y="2222284"/>
                <a:ext cx="2444621" cy="1552701"/>
              </a:xfrm>
              <a:prstGeom prst="rect">
                <a:avLst/>
              </a:prstGeom>
              <a:noFill/>
            </p:spPr>
            <p:txBody>
              <a:bodyPr wrap="square" rtlCol="0">
                <a:spAutoFit/>
              </a:bodyPr>
              <a:lstStyle/>
              <a:p>
                <a:pPr algn="ctr"/>
                <a:r>
                  <a:rPr lang="en-US" dirty="0">
                    <a:solidFill>
                      <a:schemeClr val="tx1"/>
                    </a:solidFill>
                    <a:effectLst/>
                    <a:latin typeface="Sitka Text Semibold" pitchFamily="2" charset="0"/>
                    <a:ea typeface="Calibri" panose="020F0502020204030204" pitchFamily="34" charset="0"/>
                  </a:rPr>
                  <a:t>PHÁT TRIỂN APP </a:t>
                </a:r>
                <a:r>
                  <a:rPr lang="en-US" dirty="0">
                    <a:solidFill>
                      <a:schemeClr val="accent5">
                        <a:lumMod val="75000"/>
                      </a:schemeClr>
                    </a:solidFill>
                    <a:effectLst/>
                    <a:latin typeface="Sitka Text Semibold" pitchFamily="2" charset="0"/>
                    <a:ea typeface="Calibri" panose="020F0502020204030204" pitchFamily="34" charset="0"/>
                  </a:rPr>
                  <a:t>Flutter</a:t>
                </a:r>
                <a:r>
                  <a:rPr lang="en-US" dirty="0">
                    <a:solidFill>
                      <a:schemeClr val="tx1"/>
                    </a:solidFill>
                    <a:effectLst/>
                    <a:latin typeface="Sitka Text Semibold" pitchFamily="2" charset="0"/>
                    <a:ea typeface="Calibri" panose="020F0502020204030204" pitchFamily="34" charset="0"/>
                  </a:rPr>
                  <a:t>, KẾT NỐI </a:t>
                </a:r>
                <a:r>
                  <a:rPr lang="en-US" dirty="0">
                    <a:solidFill>
                      <a:srgbClr val="C00000"/>
                    </a:solidFill>
                    <a:effectLst/>
                    <a:latin typeface="Sitka Text Semibold" pitchFamily="2" charset="0"/>
                    <a:ea typeface="Calibri" panose="020F0502020204030204" pitchFamily="34" charset="0"/>
                  </a:rPr>
                  <a:t>Firebase</a:t>
                </a:r>
                <a:endParaRPr lang="en-US" dirty="0">
                  <a:solidFill>
                    <a:srgbClr val="C00000"/>
                  </a:solidFill>
                  <a:latin typeface="Sitka Text Semibold" pitchFamily="2" charset="0"/>
                </a:endParaRPr>
              </a:p>
              <a:p>
                <a:pPr algn="ctr"/>
                <a:endParaRPr lang="en-US" sz="2000" dirty="0"/>
              </a:p>
            </p:txBody>
          </p:sp>
        </p:grpSp>
        <p:sp>
          <p:nvSpPr>
            <p:cNvPr id="14" name="TextBox 13">
              <a:extLst>
                <a:ext uri="{FF2B5EF4-FFF2-40B4-BE49-F238E27FC236}">
                  <a16:creationId xmlns:a16="http://schemas.microsoft.com/office/drawing/2014/main" id="{FAFB7493-F0BC-D4DD-8A30-20F5CC2E47FE}"/>
                </a:ext>
              </a:extLst>
            </p:cNvPr>
            <p:cNvSpPr txBox="1"/>
            <p:nvPr/>
          </p:nvSpPr>
          <p:spPr>
            <a:xfrm>
              <a:off x="2855169" y="1026370"/>
              <a:ext cx="1096775" cy="101566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6000" b="1"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ADLaM Display" panose="02010000000000000000" pitchFamily="2" charset="0"/>
                  <a:ea typeface="ADLaM Display" panose="02010000000000000000" pitchFamily="2" charset="0"/>
                  <a:cs typeface="ADLaM Display" panose="02010000000000000000" pitchFamily="2" charset="0"/>
                </a:rPr>
                <a:t>02</a:t>
              </a:r>
              <a:endParaRPr lang="en-US" sz="6000" dirty="0">
                <a:solidFill>
                  <a:schemeClr val="accent1">
                    <a:lumMod val="75000"/>
                  </a:schemeClr>
                </a:solidFill>
                <a:effectLst>
                  <a:outerShdw blurRad="50800" dist="38100" algn="l" rotWithShape="0">
                    <a:prstClr val="black">
                      <a:alpha val="40000"/>
                    </a:prst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8" name="Group 17">
            <a:extLst>
              <a:ext uri="{FF2B5EF4-FFF2-40B4-BE49-F238E27FC236}">
                <a16:creationId xmlns:a16="http://schemas.microsoft.com/office/drawing/2014/main" id="{39D8870C-1C1C-377D-385A-BDEF0A7BCC38}"/>
              </a:ext>
            </a:extLst>
          </p:cNvPr>
          <p:cNvGrpSpPr/>
          <p:nvPr/>
        </p:nvGrpSpPr>
        <p:grpSpPr>
          <a:xfrm>
            <a:off x="7309320" y="-3941490"/>
            <a:ext cx="2422850" cy="2294545"/>
            <a:chOff x="1244083" y="1166325"/>
            <a:chExt cx="2422850" cy="2294545"/>
          </a:xfrm>
        </p:grpSpPr>
        <p:grpSp>
          <p:nvGrpSpPr>
            <p:cNvPr id="19" name="Group 18">
              <a:extLst>
                <a:ext uri="{FF2B5EF4-FFF2-40B4-BE49-F238E27FC236}">
                  <a16:creationId xmlns:a16="http://schemas.microsoft.com/office/drawing/2014/main" id="{94D34D87-1B9B-65F4-8410-D2D2BAF6760E}"/>
                </a:ext>
              </a:extLst>
            </p:cNvPr>
            <p:cNvGrpSpPr/>
            <p:nvPr/>
          </p:nvGrpSpPr>
          <p:grpSpPr>
            <a:xfrm>
              <a:off x="1244083" y="1166325"/>
              <a:ext cx="2422850" cy="2294545"/>
              <a:chOff x="1236579" y="1049483"/>
              <a:chExt cx="2703178" cy="2893936"/>
            </a:xfrm>
          </p:grpSpPr>
          <p:sp>
            <p:nvSpPr>
              <p:cNvPr id="21" name="Rectangle: Rounded Corners 20">
                <a:extLst>
                  <a:ext uri="{FF2B5EF4-FFF2-40B4-BE49-F238E27FC236}">
                    <a16:creationId xmlns:a16="http://schemas.microsoft.com/office/drawing/2014/main" id="{EC52CF62-BD58-0EC8-D0E5-3F84D85A2EE8}"/>
                  </a:ext>
                </a:extLst>
              </p:cNvPr>
              <p:cNvSpPr/>
              <p:nvPr/>
            </p:nvSpPr>
            <p:spPr>
              <a:xfrm>
                <a:off x="1316388" y="1049483"/>
                <a:ext cx="2463280" cy="2883159"/>
              </a:xfrm>
              <a:prstGeom prst="roundRect">
                <a:avLst/>
              </a:prstGeom>
              <a:solidFill>
                <a:schemeClr val="accent3">
                  <a:lumMod val="20000"/>
                  <a:lumOff val="80000"/>
                </a:schemeClr>
              </a:solidFill>
              <a:ln>
                <a:noFill/>
              </a:ln>
              <a:effectLst>
                <a:outerShdw blurRad="50800" dist="38100" dir="18900000" algn="bl"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latin typeface="Sitka Text Semibold" pitchFamily="2" charset="0"/>
                </a:endParaRPr>
              </a:p>
            </p:txBody>
          </p:sp>
          <p:sp>
            <p:nvSpPr>
              <p:cNvPr id="22" name="TextBox 21">
                <a:extLst>
                  <a:ext uri="{FF2B5EF4-FFF2-40B4-BE49-F238E27FC236}">
                    <a16:creationId xmlns:a16="http://schemas.microsoft.com/office/drawing/2014/main" id="{B0D721F6-30B7-18C1-4F10-7655A35D053D}"/>
                  </a:ext>
                </a:extLst>
              </p:cNvPr>
              <p:cNvSpPr txBox="1"/>
              <p:nvPr/>
            </p:nvSpPr>
            <p:spPr>
              <a:xfrm>
                <a:off x="1236579" y="2740076"/>
                <a:ext cx="2703178" cy="1203343"/>
              </a:xfrm>
              <a:prstGeom prst="rect">
                <a:avLst/>
              </a:prstGeom>
              <a:noFill/>
            </p:spPr>
            <p:txBody>
              <a:bodyPr wrap="square" rtlCol="0">
                <a:spAutoFit/>
              </a:bodyPr>
              <a:lstStyle/>
              <a:p>
                <a:pPr algn="ctr"/>
                <a:r>
                  <a:rPr lang="en-US" dirty="0">
                    <a:solidFill>
                      <a:srgbClr val="000000"/>
                    </a:solidFill>
                    <a:effectLst/>
                    <a:latin typeface="Sitka Text Semibold" pitchFamily="2" charset="0"/>
                    <a:ea typeface="Calibri" panose="020F0502020204030204" pitchFamily="34" charset="0"/>
                  </a:rPr>
                  <a:t>LINH HOẠT, DỄ THAO TÁC</a:t>
                </a:r>
                <a:endParaRPr lang="en-US" dirty="0">
                  <a:latin typeface="Sitka Text Semibold" pitchFamily="2" charset="0"/>
                </a:endParaRPr>
              </a:p>
              <a:p>
                <a:pPr algn="ctr"/>
                <a:endParaRPr lang="en-US" sz="2000" dirty="0"/>
              </a:p>
            </p:txBody>
          </p:sp>
        </p:grpSp>
        <p:sp>
          <p:nvSpPr>
            <p:cNvPr id="20" name="TextBox 19">
              <a:extLst>
                <a:ext uri="{FF2B5EF4-FFF2-40B4-BE49-F238E27FC236}">
                  <a16:creationId xmlns:a16="http://schemas.microsoft.com/office/drawing/2014/main" id="{E78DF0E1-0644-A957-763E-D3860B545D23}"/>
                </a:ext>
              </a:extLst>
            </p:cNvPr>
            <p:cNvSpPr txBox="1"/>
            <p:nvPr/>
          </p:nvSpPr>
          <p:spPr>
            <a:xfrm>
              <a:off x="1912777" y="1380933"/>
              <a:ext cx="1072730" cy="101566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6000" b="1"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ADLaM Display" panose="02010000000000000000" pitchFamily="2" charset="0"/>
                  <a:ea typeface="ADLaM Display" panose="02010000000000000000" pitchFamily="2" charset="0"/>
                  <a:cs typeface="ADLaM Display" panose="02010000000000000000" pitchFamily="2" charset="0"/>
                </a:rPr>
                <a:t>03</a:t>
              </a:r>
              <a:endParaRPr lang="en-US" sz="6000" dirty="0">
                <a:solidFill>
                  <a:schemeClr val="accent1">
                    <a:lumMod val="75000"/>
                  </a:schemeClr>
                </a:solidFill>
                <a:effectLst>
                  <a:outerShdw blurRad="50800" dist="38100" algn="l" rotWithShape="0">
                    <a:prstClr val="black">
                      <a:alpha val="40000"/>
                    </a:prst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23" name="Group 22">
            <a:extLst>
              <a:ext uri="{FF2B5EF4-FFF2-40B4-BE49-F238E27FC236}">
                <a16:creationId xmlns:a16="http://schemas.microsoft.com/office/drawing/2014/main" id="{E76F75C3-3BBC-B888-60E0-8DF42059DFB7}"/>
              </a:ext>
            </a:extLst>
          </p:cNvPr>
          <p:cNvGrpSpPr/>
          <p:nvPr/>
        </p:nvGrpSpPr>
        <p:grpSpPr>
          <a:xfrm>
            <a:off x="3343622" y="8632680"/>
            <a:ext cx="2211356" cy="2286000"/>
            <a:chOff x="1315616" y="1166325"/>
            <a:chExt cx="2211356" cy="2286000"/>
          </a:xfrm>
        </p:grpSpPr>
        <p:grpSp>
          <p:nvGrpSpPr>
            <p:cNvPr id="24" name="Group 23">
              <a:extLst>
                <a:ext uri="{FF2B5EF4-FFF2-40B4-BE49-F238E27FC236}">
                  <a16:creationId xmlns:a16="http://schemas.microsoft.com/office/drawing/2014/main" id="{9F437A40-DD12-4161-52D8-EB0937E9288B}"/>
                </a:ext>
              </a:extLst>
            </p:cNvPr>
            <p:cNvGrpSpPr/>
            <p:nvPr/>
          </p:nvGrpSpPr>
          <p:grpSpPr>
            <a:xfrm>
              <a:off x="1315616" y="1166325"/>
              <a:ext cx="2211356" cy="2286000"/>
              <a:chOff x="1316388" y="1049483"/>
              <a:chExt cx="2467214" cy="2883159"/>
            </a:xfrm>
          </p:grpSpPr>
          <p:sp>
            <p:nvSpPr>
              <p:cNvPr id="26" name="Rectangle: Rounded Corners 25">
                <a:extLst>
                  <a:ext uri="{FF2B5EF4-FFF2-40B4-BE49-F238E27FC236}">
                    <a16:creationId xmlns:a16="http://schemas.microsoft.com/office/drawing/2014/main" id="{BFB8BB4A-9B3F-DD24-773B-B82FDB73DA25}"/>
                  </a:ext>
                </a:extLst>
              </p:cNvPr>
              <p:cNvSpPr/>
              <p:nvPr/>
            </p:nvSpPr>
            <p:spPr>
              <a:xfrm>
                <a:off x="1316388" y="1049483"/>
                <a:ext cx="2463280" cy="2883159"/>
              </a:xfrm>
              <a:prstGeom prst="roundRect">
                <a:avLst/>
              </a:prstGeom>
              <a:solidFill>
                <a:schemeClr val="accent3">
                  <a:lumMod val="20000"/>
                  <a:lumOff val="80000"/>
                </a:schemeClr>
              </a:solidFill>
              <a:ln>
                <a:noFill/>
              </a:ln>
              <a:effectLst>
                <a:outerShdw blurRad="50800" dist="38100" dir="18900000" algn="bl"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latin typeface="Sitka Text Semibold" pitchFamily="2" charset="0"/>
                </a:endParaRPr>
              </a:p>
            </p:txBody>
          </p:sp>
          <p:sp>
            <p:nvSpPr>
              <p:cNvPr id="27" name="TextBox 26">
                <a:extLst>
                  <a:ext uri="{FF2B5EF4-FFF2-40B4-BE49-F238E27FC236}">
                    <a16:creationId xmlns:a16="http://schemas.microsoft.com/office/drawing/2014/main" id="{320B4285-1F5B-BEFA-34D5-18E644C2D930}"/>
                  </a:ext>
                </a:extLst>
              </p:cNvPr>
              <p:cNvSpPr txBox="1"/>
              <p:nvPr/>
            </p:nvSpPr>
            <p:spPr>
              <a:xfrm>
                <a:off x="1338982" y="2598860"/>
                <a:ext cx="2444620" cy="1280979"/>
              </a:xfrm>
              <a:prstGeom prst="rect">
                <a:avLst/>
              </a:prstGeom>
              <a:noFill/>
            </p:spPr>
            <p:txBody>
              <a:bodyPr wrap="square" rtlCol="0">
                <a:spAutoFit/>
              </a:bodyPr>
              <a:lstStyle/>
              <a:p>
                <a:pPr algn="ctr"/>
                <a:r>
                  <a:rPr lang="en-US" sz="2000" dirty="0">
                    <a:solidFill>
                      <a:srgbClr val="000000"/>
                    </a:solidFill>
                    <a:effectLst/>
                    <a:latin typeface="Sitka Text Semibold" pitchFamily="2" charset="0"/>
                    <a:ea typeface="Calibri" panose="020F0502020204030204" pitchFamily="34" charset="0"/>
                  </a:rPr>
                  <a:t>TĂNG CƯỜNG HIỆU SUẤT</a:t>
                </a:r>
                <a:endParaRPr lang="en-US" sz="2000" dirty="0">
                  <a:latin typeface="Sitka Text Semibold" pitchFamily="2" charset="0"/>
                </a:endParaRPr>
              </a:p>
              <a:p>
                <a:pPr algn="ctr"/>
                <a:endParaRPr lang="en-US" sz="2000" dirty="0"/>
              </a:p>
            </p:txBody>
          </p:sp>
        </p:grpSp>
        <p:sp>
          <p:nvSpPr>
            <p:cNvPr id="25" name="TextBox 24">
              <a:extLst>
                <a:ext uri="{FF2B5EF4-FFF2-40B4-BE49-F238E27FC236}">
                  <a16:creationId xmlns:a16="http://schemas.microsoft.com/office/drawing/2014/main" id="{53A904B2-5FF5-AFDA-4B0E-5D2CFA9D6329}"/>
                </a:ext>
              </a:extLst>
            </p:cNvPr>
            <p:cNvSpPr txBox="1"/>
            <p:nvPr/>
          </p:nvSpPr>
          <p:spPr>
            <a:xfrm>
              <a:off x="1884785" y="1362272"/>
              <a:ext cx="1125629" cy="101566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6000" b="1"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ADLaM Display" panose="02010000000000000000" pitchFamily="2" charset="0"/>
                  <a:ea typeface="ADLaM Display" panose="02010000000000000000" pitchFamily="2" charset="0"/>
                  <a:cs typeface="ADLaM Display" panose="02010000000000000000" pitchFamily="2" charset="0"/>
                </a:rPr>
                <a:t>04</a:t>
              </a:r>
              <a:endParaRPr lang="en-US" sz="6000" dirty="0">
                <a:solidFill>
                  <a:schemeClr val="accent1">
                    <a:lumMod val="75000"/>
                  </a:schemeClr>
                </a:solidFill>
                <a:effectLst>
                  <a:outerShdw blurRad="50800" dist="38100" algn="l" rotWithShape="0">
                    <a:prstClr val="black">
                      <a:alpha val="40000"/>
                    </a:prst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28" name="Group 27">
            <a:extLst>
              <a:ext uri="{FF2B5EF4-FFF2-40B4-BE49-F238E27FC236}">
                <a16:creationId xmlns:a16="http://schemas.microsoft.com/office/drawing/2014/main" id="{FA296419-8173-5D68-2FB7-3D162F3F86B0}"/>
              </a:ext>
            </a:extLst>
          </p:cNvPr>
          <p:cNvGrpSpPr/>
          <p:nvPr/>
        </p:nvGrpSpPr>
        <p:grpSpPr>
          <a:xfrm>
            <a:off x="5903320" y="8654452"/>
            <a:ext cx="2230017" cy="2411951"/>
            <a:chOff x="1315616" y="1166325"/>
            <a:chExt cx="2230017" cy="2411951"/>
          </a:xfrm>
        </p:grpSpPr>
        <p:grpSp>
          <p:nvGrpSpPr>
            <p:cNvPr id="29" name="Group 28">
              <a:extLst>
                <a:ext uri="{FF2B5EF4-FFF2-40B4-BE49-F238E27FC236}">
                  <a16:creationId xmlns:a16="http://schemas.microsoft.com/office/drawing/2014/main" id="{A008D6B4-E3AF-C421-AAE9-CB20FB4C5DB9}"/>
                </a:ext>
              </a:extLst>
            </p:cNvPr>
            <p:cNvGrpSpPr/>
            <p:nvPr/>
          </p:nvGrpSpPr>
          <p:grpSpPr>
            <a:xfrm>
              <a:off x="1315616" y="1166325"/>
              <a:ext cx="2230017" cy="2411951"/>
              <a:chOff x="1316388" y="1049483"/>
              <a:chExt cx="2488034" cy="3042011"/>
            </a:xfrm>
          </p:grpSpPr>
          <p:sp>
            <p:nvSpPr>
              <p:cNvPr id="31" name="Rectangle: Rounded Corners 30">
                <a:extLst>
                  <a:ext uri="{FF2B5EF4-FFF2-40B4-BE49-F238E27FC236}">
                    <a16:creationId xmlns:a16="http://schemas.microsoft.com/office/drawing/2014/main" id="{51CC139B-9C3F-B4F5-698B-07E0D43C7A01}"/>
                  </a:ext>
                </a:extLst>
              </p:cNvPr>
              <p:cNvSpPr/>
              <p:nvPr/>
            </p:nvSpPr>
            <p:spPr>
              <a:xfrm>
                <a:off x="1316388" y="1049483"/>
                <a:ext cx="2463280" cy="2883159"/>
              </a:xfrm>
              <a:prstGeom prst="roundRect">
                <a:avLst/>
              </a:prstGeom>
              <a:solidFill>
                <a:schemeClr val="accent3">
                  <a:lumMod val="20000"/>
                  <a:lumOff val="80000"/>
                </a:schemeClr>
              </a:solidFill>
              <a:ln>
                <a:noFill/>
              </a:ln>
              <a:effectLst>
                <a:outerShdw blurRad="50800" dist="38100" dir="18900000" algn="bl"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latin typeface="Sitka Text Semibold" pitchFamily="2" charset="0"/>
                </a:endParaRPr>
              </a:p>
            </p:txBody>
          </p:sp>
          <p:sp>
            <p:nvSpPr>
              <p:cNvPr id="32" name="TextBox 31">
                <a:extLst>
                  <a:ext uri="{FF2B5EF4-FFF2-40B4-BE49-F238E27FC236}">
                    <a16:creationId xmlns:a16="http://schemas.microsoft.com/office/drawing/2014/main" id="{1ABE80F0-7565-681A-8560-5FA08647172E}"/>
                  </a:ext>
                </a:extLst>
              </p:cNvPr>
              <p:cNvSpPr txBox="1"/>
              <p:nvPr/>
            </p:nvSpPr>
            <p:spPr>
              <a:xfrm>
                <a:off x="1359802" y="2422340"/>
                <a:ext cx="2444620" cy="1669154"/>
              </a:xfrm>
              <a:prstGeom prst="rect">
                <a:avLst/>
              </a:prstGeom>
              <a:noFill/>
            </p:spPr>
            <p:txBody>
              <a:bodyPr wrap="square" rtlCol="0">
                <a:spAutoFit/>
              </a:bodyPr>
              <a:lstStyle/>
              <a:p>
                <a:pPr algn="ctr"/>
                <a:r>
                  <a:rPr lang="en-US" sz="2000" dirty="0">
                    <a:solidFill>
                      <a:schemeClr val="tx1"/>
                    </a:solidFill>
                    <a:effectLst/>
                    <a:latin typeface="Sitka Text Semibold" pitchFamily="2" charset="0"/>
                    <a:ea typeface="Calibri" panose="020F0502020204030204" pitchFamily="34" charset="0"/>
                  </a:rPr>
                  <a:t>GIẢM GIÁ THÀNH SẢN PHẨM</a:t>
                </a:r>
                <a:endParaRPr lang="en-US" sz="2000" dirty="0">
                  <a:solidFill>
                    <a:schemeClr val="tx1"/>
                  </a:solidFill>
                  <a:latin typeface="Sitka Text Semibold" pitchFamily="2" charset="0"/>
                </a:endParaRPr>
              </a:p>
              <a:p>
                <a:pPr algn="ctr"/>
                <a:endParaRPr lang="en-US" sz="2000" dirty="0"/>
              </a:p>
            </p:txBody>
          </p:sp>
        </p:grpSp>
        <p:sp>
          <p:nvSpPr>
            <p:cNvPr id="30" name="TextBox 29">
              <a:extLst>
                <a:ext uri="{FF2B5EF4-FFF2-40B4-BE49-F238E27FC236}">
                  <a16:creationId xmlns:a16="http://schemas.microsoft.com/office/drawing/2014/main" id="{D68759B4-6773-4D12-7998-7BDCAA6FB89A}"/>
                </a:ext>
              </a:extLst>
            </p:cNvPr>
            <p:cNvSpPr txBox="1"/>
            <p:nvPr/>
          </p:nvSpPr>
          <p:spPr>
            <a:xfrm>
              <a:off x="1884785" y="1276057"/>
              <a:ext cx="1079142" cy="101566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6000" b="1"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ADLaM Display" panose="02010000000000000000" pitchFamily="2" charset="0"/>
                  <a:ea typeface="ADLaM Display" panose="02010000000000000000" pitchFamily="2" charset="0"/>
                  <a:cs typeface="ADLaM Display" panose="02010000000000000000" pitchFamily="2" charset="0"/>
                </a:rPr>
                <a:t>05</a:t>
              </a:r>
              <a:endParaRPr lang="en-US" sz="6000" dirty="0">
                <a:solidFill>
                  <a:schemeClr val="accent1">
                    <a:lumMod val="75000"/>
                  </a:schemeClr>
                </a:solidFill>
                <a:effectLst>
                  <a:outerShdw blurRad="50800" dist="38100" algn="l" rotWithShape="0">
                    <a:prstClr val="black">
                      <a:alpha val="40000"/>
                    </a:prst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11644928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descr="Five hanging light bulbs in the dark with one light bulb with electric line">
            <a:extLst>
              <a:ext uri="{FF2B5EF4-FFF2-40B4-BE49-F238E27FC236}">
                <a16:creationId xmlns:a16="http://schemas.microsoft.com/office/drawing/2014/main" id="{DB6D16C7-594B-AC02-C082-0DA27476C2BD}"/>
              </a:ext>
            </a:extLst>
          </p:cNvPr>
          <p:cNvPicPr>
            <a:picLocks noChangeAspect="1"/>
          </p:cNvPicPr>
          <p:nvPr/>
        </p:nvPicPr>
        <p:blipFill rotWithShape="1">
          <a:blip r:embed="rId2">
            <a:extLst>
              <a:ext uri="{28A0092B-C50C-407E-A947-70E740481C1C}">
                <a14:useLocalDpi xmlns:a14="http://schemas.microsoft.com/office/drawing/2010/main" val="0"/>
              </a:ext>
            </a:extLst>
          </a:blip>
          <a:srcRect l="9409" r="1" b="1"/>
          <a:stretch/>
        </p:blipFill>
        <p:spPr>
          <a:xfrm>
            <a:off x="0" y="10"/>
            <a:ext cx="9669642" cy="6857990"/>
          </a:xfrm>
          <a:prstGeom prst="rect">
            <a:avLst/>
          </a:prstGeom>
        </p:spPr>
      </p:pic>
      <p:sp>
        <p:nvSpPr>
          <p:cNvPr id="9"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bstract render of glass nodes and mesh">
            <a:extLst>
              <a:ext uri="{FF2B5EF4-FFF2-40B4-BE49-F238E27FC236}">
                <a16:creationId xmlns:a16="http://schemas.microsoft.com/office/drawing/2014/main" id="{F937C756-1679-B421-A07B-4C35EB48F179}"/>
              </a:ext>
            </a:extLst>
          </p:cNvPr>
          <p:cNvPicPr>
            <a:picLocks noChangeAspect="1"/>
          </p:cNvPicPr>
          <p:nvPr/>
        </p:nvPicPr>
        <p:blipFill rotWithShape="1">
          <a:blip r:embed="rId3">
            <a:alphaModFix amt="55000"/>
            <a:extLst>
              <a:ext uri="{28A0092B-C50C-407E-A947-70E740481C1C}">
                <a14:useLocalDpi xmlns:a14="http://schemas.microsoft.com/office/drawing/2010/main" val="0"/>
              </a:ext>
            </a:extLst>
          </a:blip>
          <a:srcRect t="9149" b="5623"/>
          <a:stretch/>
        </p:blipFill>
        <p:spPr>
          <a:xfrm>
            <a:off x="20" y="0"/>
            <a:ext cx="12191980" cy="6858000"/>
          </a:xfrm>
          <a:prstGeom prst="rect">
            <a:avLst/>
          </a:prstGeom>
        </p:spPr>
      </p:pic>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F8EE19DE-56C6-A88E-4D89-E7325187B4EF}"/>
              </a:ext>
            </a:extLst>
          </p:cNvPr>
          <p:cNvSpPr txBox="1"/>
          <p:nvPr/>
        </p:nvSpPr>
        <p:spPr>
          <a:xfrm>
            <a:off x="1175852" y="353396"/>
            <a:ext cx="3331493" cy="523220"/>
          </a:xfrm>
          <a:prstGeom prst="rect">
            <a:avLst/>
          </a:prstGeom>
          <a:noFill/>
        </p:spPr>
        <p:txBody>
          <a:bodyPr wrap="square" rtlCol="0">
            <a:spAutoFit/>
          </a:bodyPr>
          <a:lstStyle/>
          <a:p>
            <a:r>
              <a:rPr lang="en-US" sz="2800" dirty="0">
                <a:solidFill>
                  <a:schemeClr val="accent1">
                    <a:lumMod val="50000"/>
                  </a:schemeClr>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sp>
        <p:nvSpPr>
          <p:cNvPr id="28" name="Rectangle 27">
            <a:extLst>
              <a:ext uri="{FF2B5EF4-FFF2-40B4-BE49-F238E27FC236}">
                <a16:creationId xmlns:a16="http://schemas.microsoft.com/office/drawing/2014/main" id="{96AA959F-F7E2-9E2B-F32F-D0B76FDD73B4}"/>
              </a:ext>
            </a:extLst>
          </p:cNvPr>
          <p:cNvSpPr/>
          <p:nvPr/>
        </p:nvSpPr>
        <p:spPr>
          <a:xfrm>
            <a:off x="447675" y="590550"/>
            <a:ext cx="695325" cy="1428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4B398E4-7B37-49B9-8ACB-C3FCF501827D}"/>
              </a:ext>
            </a:extLst>
          </p:cNvPr>
          <p:cNvGrpSpPr/>
          <p:nvPr/>
        </p:nvGrpSpPr>
        <p:grpSpPr>
          <a:xfrm>
            <a:off x="2463281" y="1101011"/>
            <a:ext cx="2220687" cy="2643269"/>
            <a:chOff x="1315616" y="1166325"/>
            <a:chExt cx="2220687" cy="2643269"/>
          </a:xfrm>
        </p:grpSpPr>
        <p:grpSp>
          <p:nvGrpSpPr>
            <p:cNvPr id="14" name="Group 13">
              <a:extLst>
                <a:ext uri="{FF2B5EF4-FFF2-40B4-BE49-F238E27FC236}">
                  <a16:creationId xmlns:a16="http://schemas.microsoft.com/office/drawing/2014/main" id="{4D570525-EF4F-0005-97E5-ECE7357A7289}"/>
                </a:ext>
              </a:extLst>
            </p:cNvPr>
            <p:cNvGrpSpPr/>
            <p:nvPr/>
          </p:nvGrpSpPr>
          <p:grpSpPr>
            <a:xfrm>
              <a:off x="1315616" y="1166325"/>
              <a:ext cx="2220687" cy="2643269"/>
              <a:chOff x="1316388" y="1049483"/>
              <a:chExt cx="2477625" cy="3333756"/>
            </a:xfrm>
          </p:grpSpPr>
          <p:sp>
            <p:nvSpPr>
              <p:cNvPr id="5" name="Rectangle: Rounded Corners 4">
                <a:extLst>
                  <a:ext uri="{FF2B5EF4-FFF2-40B4-BE49-F238E27FC236}">
                    <a16:creationId xmlns:a16="http://schemas.microsoft.com/office/drawing/2014/main" id="{C21871CC-6193-E368-D16C-211D4FAD644C}"/>
                  </a:ext>
                </a:extLst>
              </p:cNvPr>
              <p:cNvSpPr/>
              <p:nvPr/>
            </p:nvSpPr>
            <p:spPr>
              <a:xfrm>
                <a:off x="1316388" y="1049483"/>
                <a:ext cx="2463280" cy="2883159"/>
              </a:xfrm>
              <a:prstGeom prst="roundRect">
                <a:avLst/>
              </a:prstGeom>
              <a:solidFill>
                <a:schemeClr val="accent3">
                  <a:lumMod val="20000"/>
                  <a:lumOff val="80000"/>
                </a:schemeClr>
              </a:solidFill>
              <a:ln>
                <a:noFill/>
              </a:ln>
              <a:effectLst>
                <a:outerShdw blurRad="50800" dist="38100" dir="18900000" algn="bl"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latin typeface="Sitka Text Semibold" pitchFamily="2" charset="0"/>
                </a:endParaRPr>
              </a:p>
            </p:txBody>
          </p:sp>
          <p:sp>
            <p:nvSpPr>
              <p:cNvPr id="3" name="TextBox 2">
                <a:extLst>
                  <a:ext uri="{FF2B5EF4-FFF2-40B4-BE49-F238E27FC236}">
                    <a16:creationId xmlns:a16="http://schemas.microsoft.com/office/drawing/2014/main" id="{5A5718B5-F111-3B3C-4FE4-F13363E17B98}"/>
                  </a:ext>
                </a:extLst>
              </p:cNvPr>
              <p:cNvSpPr txBox="1"/>
              <p:nvPr/>
            </p:nvSpPr>
            <p:spPr>
              <a:xfrm>
                <a:off x="1349393" y="2481180"/>
                <a:ext cx="2444620" cy="1902059"/>
              </a:xfrm>
              <a:prstGeom prst="rect">
                <a:avLst/>
              </a:prstGeom>
              <a:noFill/>
            </p:spPr>
            <p:txBody>
              <a:bodyPr wrap="square" rtlCol="0">
                <a:spAutoFit/>
              </a:bodyPr>
              <a:lstStyle/>
              <a:p>
                <a:pPr algn="ctr"/>
                <a:r>
                  <a:rPr lang="en-US" dirty="0">
                    <a:solidFill>
                      <a:schemeClr val="tx1"/>
                    </a:solidFill>
                    <a:effectLst/>
                    <a:latin typeface="Sitka Text Semibold" pitchFamily="2" charset="0"/>
                    <a:ea typeface="Calibri" panose="020F0502020204030204" pitchFamily="34" charset="0"/>
                  </a:rPr>
                  <a:t>HOÀN THÀNH KHUNG CƠ KHÍ, CÁC CHỨC NĂNG CƠ BẢN</a:t>
                </a:r>
                <a:endParaRPr lang="en-US" dirty="0">
                  <a:solidFill>
                    <a:schemeClr val="tx1"/>
                  </a:solidFill>
                  <a:latin typeface="Sitka Text Semibold" pitchFamily="2" charset="0"/>
                </a:endParaRPr>
              </a:p>
              <a:p>
                <a:pPr algn="ctr"/>
                <a:endParaRPr lang="en-US" sz="2000" dirty="0"/>
              </a:p>
            </p:txBody>
          </p:sp>
        </p:grpSp>
        <p:sp>
          <p:nvSpPr>
            <p:cNvPr id="12" name="TextBox 11">
              <a:extLst>
                <a:ext uri="{FF2B5EF4-FFF2-40B4-BE49-F238E27FC236}">
                  <a16:creationId xmlns:a16="http://schemas.microsoft.com/office/drawing/2014/main" id="{370AB725-A7DA-6C8B-8AE2-43729A1021C3}"/>
                </a:ext>
              </a:extLst>
            </p:cNvPr>
            <p:cNvSpPr txBox="1"/>
            <p:nvPr/>
          </p:nvSpPr>
          <p:spPr>
            <a:xfrm>
              <a:off x="1894116" y="1427586"/>
              <a:ext cx="1005403" cy="101566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6000" b="1"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ADLaM Display" panose="02010000000000000000" pitchFamily="2" charset="0"/>
                  <a:ea typeface="ADLaM Display" panose="02010000000000000000" pitchFamily="2" charset="0"/>
                  <a:cs typeface="ADLaM Display" panose="02010000000000000000" pitchFamily="2" charset="0"/>
                </a:rPr>
                <a:t>01</a:t>
              </a:r>
              <a:endParaRPr lang="en-US" sz="6000" dirty="0">
                <a:solidFill>
                  <a:schemeClr val="accent1">
                    <a:lumMod val="75000"/>
                  </a:schemeClr>
                </a:solidFill>
                <a:effectLst>
                  <a:outerShdw blurRad="50800" dist="38100" algn="l" rotWithShape="0">
                    <a:prstClr val="black">
                      <a:alpha val="40000"/>
                    </a:prst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9" name="Group 18">
            <a:extLst>
              <a:ext uri="{FF2B5EF4-FFF2-40B4-BE49-F238E27FC236}">
                <a16:creationId xmlns:a16="http://schemas.microsoft.com/office/drawing/2014/main" id="{A75E4040-212F-6D9D-1B0C-D512E0BB7F4C}"/>
              </a:ext>
            </a:extLst>
          </p:cNvPr>
          <p:cNvGrpSpPr/>
          <p:nvPr/>
        </p:nvGrpSpPr>
        <p:grpSpPr>
          <a:xfrm>
            <a:off x="4985655" y="1150774"/>
            <a:ext cx="2230018" cy="2515560"/>
            <a:chOff x="2295330" y="811762"/>
            <a:chExt cx="2230018" cy="2515560"/>
          </a:xfrm>
        </p:grpSpPr>
        <p:grpSp>
          <p:nvGrpSpPr>
            <p:cNvPr id="21" name="Group 20">
              <a:extLst>
                <a:ext uri="{FF2B5EF4-FFF2-40B4-BE49-F238E27FC236}">
                  <a16:creationId xmlns:a16="http://schemas.microsoft.com/office/drawing/2014/main" id="{00AFFBB9-F847-6BFD-8D75-4AFA3F3BCA2C}"/>
                </a:ext>
              </a:extLst>
            </p:cNvPr>
            <p:cNvGrpSpPr/>
            <p:nvPr/>
          </p:nvGrpSpPr>
          <p:grpSpPr>
            <a:xfrm>
              <a:off x="2295330" y="811762"/>
              <a:ext cx="2230018" cy="2515560"/>
              <a:chOff x="2409457" y="602299"/>
              <a:chExt cx="2488035" cy="3172686"/>
            </a:xfrm>
          </p:grpSpPr>
          <p:sp>
            <p:nvSpPr>
              <p:cNvPr id="23" name="Rectangle: Rounded Corners 22">
                <a:extLst>
                  <a:ext uri="{FF2B5EF4-FFF2-40B4-BE49-F238E27FC236}">
                    <a16:creationId xmlns:a16="http://schemas.microsoft.com/office/drawing/2014/main" id="{5220A121-C0B4-C35B-5269-22050DD770A3}"/>
                  </a:ext>
                </a:extLst>
              </p:cNvPr>
              <p:cNvSpPr/>
              <p:nvPr/>
            </p:nvSpPr>
            <p:spPr>
              <a:xfrm>
                <a:off x="2409457" y="602299"/>
                <a:ext cx="2463280" cy="2883159"/>
              </a:xfrm>
              <a:prstGeom prst="roundRect">
                <a:avLst/>
              </a:prstGeom>
              <a:solidFill>
                <a:schemeClr val="accent3">
                  <a:lumMod val="20000"/>
                  <a:lumOff val="80000"/>
                </a:schemeClr>
              </a:solidFill>
              <a:ln>
                <a:noFill/>
              </a:ln>
              <a:effectLst>
                <a:outerShdw blurRad="50800" dist="38100" dir="18900000" algn="bl"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latin typeface="Sitka Text Semibold" pitchFamily="2" charset="0"/>
                </a:endParaRPr>
              </a:p>
            </p:txBody>
          </p:sp>
          <p:sp>
            <p:nvSpPr>
              <p:cNvPr id="24" name="TextBox 23">
                <a:extLst>
                  <a:ext uri="{FF2B5EF4-FFF2-40B4-BE49-F238E27FC236}">
                    <a16:creationId xmlns:a16="http://schemas.microsoft.com/office/drawing/2014/main" id="{655BD772-6115-784C-1222-EBAE1F75778A}"/>
                  </a:ext>
                </a:extLst>
              </p:cNvPr>
              <p:cNvSpPr txBox="1"/>
              <p:nvPr/>
            </p:nvSpPr>
            <p:spPr>
              <a:xfrm>
                <a:off x="2452871" y="2222284"/>
                <a:ext cx="2444621" cy="1552701"/>
              </a:xfrm>
              <a:prstGeom prst="rect">
                <a:avLst/>
              </a:prstGeom>
              <a:noFill/>
            </p:spPr>
            <p:txBody>
              <a:bodyPr wrap="square" rtlCol="0">
                <a:spAutoFit/>
              </a:bodyPr>
              <a:lstStyle/>
              <a:p>
                <a:pPr algn="ctr"/>
                <a:r>
                  <a:rPr lang="en-US" dirty="0">
                    <a:solidFill>
                      <a:schemeClr val="tx1"/>
                    </a:solidFill>
                    <a:effectLst/>
                    <a:latin typeface="Sitka Text Semibold" pitchFamily="2" charset="0"/>
                    <a:ea typeface="Calibri" panose="020F0502020204030204" pitchFamily="34" charset="0"/>
                  </a:rPr>
                  <a:t>PHÁT TRIỂN APP </a:t>
                </a:r>
                <a:r>
                  <a:rPr lang="en-US" dirty="0">
                    <a:solidFill>
                      <a:schemeClr val="accent5">
                        <a:lumMod val="75000"/>
                      </a:schemeClr>
                    </a:solidFill>
                    <a:effectLst/>
                    <a:latin typeface="Sitka Text Semibold" pitchFamily="2" charset="0"/>
                    <a:ea typeface="Calibri" panose="020F0502020204030204" pitchFamily="34" charset="0"/>
                  </a:rPr>
                  <a:t>Flutter</a:t>
                </a:r>
                <a:r>
                  <a:rPr lang="en-US" dirty="0">
                    <a:solidFill>
                      <a:schemeClr val="tx1"/>
                    </a:solidFill>
                    <a:effectLst/>
                    <a:latin typeface="Sitka Text Semibold" pitchFamily="2" charset="0"/>
                    <a:ea typeface="Calibri" panose="020F0502020204030204" pitchFamily="34" charset="0"/>
                  </a:rPr>
                  <a:t>, KẾT NỐI </a:t>
                </a:r>
                <a:r>
                  <a:rPr lang="en-US" dirty="0">
                    <a:solidFill>
                      <a:srgbClr val="C00000"/>
                    </a:solidFill>
                    <a:effectLst/>
                    <a:latin typeface="Sitka Text Semibold" pitchFamily="2" charset="0"/>
                    <a:ea typeface="Calibri" panose="020F0502020204030204" pitchFamily="34" charset="0"/>
                  </a:rPr>
                  <a:t>Firebase</a:t>
                </a:r>
                <a:endParaRPr lang="en-US" dirty="0">
                  <a:solidFill>
                    <a:srgbClr val="C00000"/>
                  </a:solidFill>
                  <a:latin typeface="Sitka Text Semibold" pitchFamily="2" charset="0"/>
                </a:endParaRPr>
              </a:p>
              <a:p>
                <a:pPr algn="ctr"/>
                <a:endParaRPr lang="en-US" sz="2000" dirty="0"/>
              </a:p>
            </p:txBody>
          </p:sp>
        </p:grpSp>
        <p:sp>
          <p:nvSpPr>
            <p:cNvPr id="22" name="TextBox 21">
              <a:extLst>
                <a:ext uri="{FF2B5EF4-FFF2-40B4-BE49-F238E27FC236}">
                  <a16:creationId xmlns:a16="http://schemas.microsoft.com/office/drawing/2014/main" id="{43E8DEEE-F086-63CD-E652-48667FBBC81C}"/>
                </a:ext>
              </a:extLst>
            </p:cNvPr>
            <p:cNvSpPr txBox="1"/>
            <p:nvPr/>
          </p:nvSpPr>
          <p:spPr>
            <a:xfrm>
              <a:off x="2855169" y="1026370"/>
              <a:ext cx="1096775" cy="101566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6000" b="1"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ADLaM Display" panose="02010000000000000000" pitchFamily="2" charset="0"/>
                  <a:ea typeface="ADLaM Display" panose="02010000000000000000" pitchFamily="2" charset="0"/>
                  <a:cs typeface="ADLaM Display" panose="02010000000000000000" pitchFamily="2" charset="0"/>
                </a:rPr>
                <a:t>02</a:t>
              </a:r>
              <a:endParaRPr lang="en-US" sz="6000" dirty="0">
                <a:solidFill>
                  <a:schemeClr val="accent1">
                    <a:lumMod val="75000"/>
                  </a:schemeClr>
                </a:solidFill>
                <a:effectLst>
                  <a:outerShdw blurRad="50800" dist="38100" algn="l" rotWithShape="0">
                    <a:prstClr val="black">
                      <a:alpha val="40000"/>
                    </a:prst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25" name="Group 24">
            <a:extLst>
              <a:ext uri="{FF2B5EF4-FFF2-40B4-BE49-F238E27FC236}">
                <a16:creationId xmlns:a16="http://schemas.microsoft.com/office/drawing/2014/main" id="{B14AC84E-CF41-DEE7-330E-D01289DC7491}"/>
              </a:ext>
            </a:extLst>
          </p:cNvPr>
          <p:cNvGrpSpPr/>
          <p:nvPr/>
        </p:nvGrpSpPr>
        <p:grpSpPr>
          <a:xfrm>
            <a:off x="7473822" y="1135223"/>
            <a:ext cx="2422850" cy="2294545"/>
            <a:chOff x="1244083" y="1166325"/>
            <a:chExt cx="2422850" cy="2294545"/>
          </a:xfrm>
        </p:grpSpPr>
        <p:grpSp>
          <p:nvGrpSpPr>
            <p:cNvPr id="26" name="Group 25">
              <a:extLst>
                <a:ext uri="{FF2B5EF4-FFF2-40B4-BE49-F238E27FC236}">
                  <a16:creationId xmlns:a16="http://schemas.microsoft.com/office/drawing/2014/main" id="{6C76E699-6746-06A5-F3A0-059AD8A1D768}"/>
                </a:ext>
              </a:extLst>
            </p:cNvPr>
            <p:cNvGrpSpPr/>
            <p:nvPr/>
          </p:nvGrpSpPr>
          <p:grpSpPr>
            <a:xfrm>
              <a:off x="1244083" y="1166325"/>
              <a:ext cx="2422850" cy="2294545"/>
              <a:chOff x="1236579" y="1049483"/>
              <a:chExt cx="2703178" cy="2893936"/>
            </a:xfrm>
          </p:grpSpPr>
          <p:sp>
            <p:nvSpPr>
              <p:cNvPr id="30" name="Rectangle: Rounded Corners 29">
                <a:extLst>
                  <a:ext uri="{FF2B5EF4-FFF2-40B4-BE49-F238E27FC236}">
                    <a16:creationId xmlns:a16="http://schemas.microsoft.com/office/drawing/2014/main" id="{F6772F36-D2EA-34E4-FFEE-2954D484E460}"/>
                  </a:ext>
                </a:extLst>
              </p:cNvPr>
              <p:cNvSpPr/>
              <p:nvPr/>
            </p:nvSpPr>
            <p:spPr>
              <a:xfrm>
                <a:off x="1316388" y="1049483"/>
                <a:ext cx="2463280" cy="2883159"/>
              </a:xfrm>
              <a:prstGeom prst="roundRect">
                <a:avLst/>
              </a:prstGeom>
              <a:solidFill>
                <a:schemeClr val="accent3">
                  <a:lumMod val="20000"/>
                  <a:lumOff val="80000"/>
                </a:schemeClr>
              </a:solidFill>
              <a:ln>
                <a:noFill/>
              </a:ln>
              <a:effectLst>
                <a:outerShdw blurRad="50800" dist="38100" dir="18900000" algn="bl"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latin typeface="Sitka Text Semibold" pitchFamily="2" charset="0"/>
                </a:endParaRPr>
              </a:p>
            </p:txBody>
          </p:sp>
          <p:sp>
            <p:nvSpPr>
              <p:cNvPr id="31" name="TextBox 30">
                <a:extLst>
                  <a:ext uri="{FF2B5EF4-FFF2-40B4-BE49-F238E27FC236}">
                    <a16:creationId xmlns:a16="http://schemas.microsoft.com/office/drawing/2014/main" id="{3A252154-E75D-7B15-E040-B09DE16DFA00}"/>
                  </a:ext>
                </a:extLst>
              </p:cNvPr>
              <p:cNvSpPr txBox="1"/>
              <p:nvPr/>
            </p:nvSpPr>
            <p:spPr>
              <a:xfrm>
                <a:off x="1236579" y="2740076"/>
                <a:ext cx="2703178" cy="1203343"/>
              </a:xfrm>
              <a:prstGeom prst="rect">
                <a:avLst/>
              </a:prstGeom>
              <a:noFill/>
            </p:spPr>
            <p:txBody>
              <a:bodyPr wrap="square" rtlCol="0">
                <a:spAutoFit/>
              </a:bodyPr>
              <a:lstStyle/>
              <a:p>
                <a:pPr algn="ctr"/>
                <a:r>
                  <a:rPr lang="en-US" dirty="0">
                    <a:solidFill>
                      <a:srgbClr val="000000"/>
                    </a:solidFill>
                    <a:effectLst/>
                    <a:latin typeface="Sitka Text Semibold" pitchFamily="2" charset="0"/>
                    <a:ea typeface="Calibri" panose="020F0502020204030204" pitchFamily="34" charset="0"/>
                  </a:rPr>
                  <a:t>LINH HOẠT, DỄ THAO TÁC</a:t>
                </a:r>
                <a:endParaRPr lang="en-US" dirty="0">
                  <a:latin typeface="Sitka Text Semibold" pitchFamily="2" charset="0"/>
                </a:endParaRPr>
              </a:p>
              <a:p>
                <a:pPr algn="ctr"/>
                <a:endParaRPr lang="en-US" sz="2000" dirty="0"/>
              </a:p>
            </p:txBody>
          </p:sp>
        </p:grpSp>
        <p:sp>
          <p:nvSpPr>
            <p:cNvPr id="29" name="TextBox 28">
              <a:extLst>
                <a:ext uri="{FF2B5EF4-FFF2-40B4-BE49-F238E27FC236}">
                  <a16:creationId xmlns:a16="http://schemas.microsoft.com/office/drawing/2014/main" id="{FC0B8417-2499-E17D-ADE4-A48077DAE1C8}"/>
                </a:ext>
              </a:extLst>
            </p:cNvPr>
            <p:cNvSpPr txBox="1"/>
            <p:nvPr/>
          </p:nvSpPr>
          <p:spPr>
            <a:xfrm>
              <a:off x="1912777" y="1380933"/>
              <a:ext cx="1072730" cy="101566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6000" b="1"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ADLaM Display" panose="02010000000000000000" pitchFamily="2" charset="0"/>
                  <a:ea typeface="ADLaM Display" panose="02010000000000000000" pitchFamily="2" charset="0"/>
                  <a:cs typeface="ADLaM Display" panose="02010000000000000000" pitchFamily="2" charset="0"/>
                </a:rPr>
                <a:t>03</a:t>
              </a:r>
              <a:endParaRPr lang="en-US" sz="6000" dirty="0">
                <a:solidFill>
                  <a:schemeClr val="accent1">
                    <a:lumMod val="75000"/>
                  </a:schemeClr>
                </a:solidFill>
                <a:effectLst>
                  <a:outerShdw blurRad="50800" dist="38100" algn="l" rotWithShape="0">
                    <a:prstClr val="black">
                      <a:alpha val="40000"/>
                    </a:prst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32" name="Group 31">
            <a:extLst>
              <a:ext uri="{FF2B5EF4-FFF2-40B4-BE49-F238E27FC236}">
                <a16:creationId xmlns:a16="http://schemas.microsoft.com/office/drawing/2014/main" id="{256C4B1A-7BFD-A5A7-54B8-249306F1C2A7}"/>
              </a:ext>
            </a:extLst>
          </p:cNvPr>
          <p:cNvGrpSpPr/>
          <p:nvPr/>
        </p:nvGrpSpPr>
        <p:grpSpPr>
          <a:xfrm>
            <a:off x="3732242" y="3694920"/>
            <a:ext cx="2211356" cy="2286000"/>
            <a:chOff x="1315616" y="1166325"/>
            <a:chExt cx="2211356" cy="2286000"/>
          </a:xfrm>
        </p:grpSpPr>
        <p:grpSp>
          <p:nvGrpSpPr>
            <p:cNvPr id="33" name="Group 32">
              <a:extLst>
                <a:ext uri="{FF2B5EF4-FFF2-40B4-BE49-F238E27FC236}">
                  <a16:creationId xmlns:a16="http://schemas.microsoft.com/office/drawing/2014/main" id="{2B5D04EE-6B6F-AADB-3D25-5CE7E5446AA1}"/>
                </a:ext>
              </a:extLst>
            </p:cNvPr>
            <p:cNvGrpSpPr/>
            <p:nvPr/>
          </p:nvGrpSpPr>
          <p:grpSpPr>
            <a:xfrm>
              <a:off x="1315616" y="1166325"/>
              <a:ext cx="2211356" cy="2286000"/>
              <a:chOff x="1316388" y="1049483"/>
              <a:chExt cx="2467214" cy="2883159"/>
            </a:xfrm>
          </p:grpSpPr>
          <p:sp>
            <p:nvSpPr>
              <p:cNvPr id="35" name="Rectangle: Rounded Corners 34">
                <a:extLst>
                  <a:ext uri="{FF2B5EF4-FFF2-40B4-BE49-F238E27FC236}">
                    <a16:creationId xmlns:a16="http://schemas.microsoft.com/office/drawing/2014/main" id="{0DAC34E1-343A-FC79-F9BF-407E7A7B1150}"/>
                  </a:ext>
                </a:extLst>
              </p:cNvPr>
              <p:cNvSpPr/>
              <p:nvPr/>
            </p:nvSpPr>
            <p:spPr>
              <a:xfrm>
                <a:off x="1316388" y="1049483"/>
                <a:ext cx="2463280" cy="2883159"/>
              </a:xfrm>
              <a:prstGeom prst="roundRect">
                <a:avLst/>
              </a:prstGeom>
              <a:solidFill>
                <a:schemeClr val="accent3">
                  <a:lumMod val="20000"/>
                  <a:lumOff val="80000"/>
                </a:schemeClr>
              </a:solidFill>
              <a:ln>
                <a:noFill/>
              </a:ln>
              <a:effectLst>
                <a:outerShdw blurRad="50800" dist="38100" dir="18900000" algn="bl"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latin typeface="Sitka Text Semibold" pitchFamily="2" charset="0"/>
                </a:endParaRPr>
              </a:p>
            </p:txBody>
          </p:sp>
          <p:sp>
            <p:nvSpPr>
              <p:cNvPr id="36" name="TextBox 35">
                <a:extLst>
                  <a:ext uri="{FF2B5EF4-FFF2-40B4-BE49-F238E27FC236}">
                    <a16:creationId xmlns:a16="http://schemas.microsoft.com/office/drawing/2014/main" id="{964308FF-F1C4-D158-3A42-D1E4114815D2}"/>
                  </a:ext>
                </a:extLst>
              </p:cNvPr>
              <p:cNvSpPr txBox="1"/>
              <p:nvPr/>
            </p:nvSpPr>
            <p:spPr>
              <a:xfrm>
                <a:off x="1338982" y="2598860"/>
                <a:ext cx="2444620" cy="1280979"/>
              </a:xfrm>
              <a:prstGeom prst="rect">
                <a:avLst/>
              </a:prstGeom>
              <a:noFill/>
            </p:spPr>
            <p:txBody>
              <a:bodyPr wrap="square" rtlCol="0">
                <a:spAutoFit/>
              </a:bodyPr>
              <a:lstStyle/>
              <a:p>
                <a:pPr algn="ctr"/>
                <a:r>
                  <a:rPr lang="en-US" sz="2000" dirty="0">
                    <a:solidFill>
                      <a:srgbClr val="000000"/>
                    </a:solidFill>
                    <a:effectLst/>
                    <a:latin typeface="Sitka Text Semibold" pitchFamily="2" charset="0"/>
                    <a:ea typeface="Calibri" panose="020F0502020204030204" pitchFamily="34" charset="0"/>
                  </a:rPr>
                  <a:t>TĂNG CƯỜNG HIỆU SUẤT</a:t>
                </a:r>
                <a:endParaRPr lang="en-US" sz="2000" dirty="0">
                  <a:latin typeface="Sitka Text Semibold" pitchFamily="2" charset="0"/>
                </a:endParaRPr>
              </a:p>
              <a:p>
                <a:pPr algn="ctr"/>
                <a:endParaRPr lang="en-US" sz="2000" dirty="0"/>
              </a:p>
            </p:txBody>
          </p:sp>
        </p:grpSp>
        <p:sp>
          <p:nvSpPr>
            <p:cNvPr id="34" name="TextBox 33">
              <a:extLst>
                <a:ext uri="{FF2B5EF4-FFF2-40B4-BE49-F238E27FC236}">
                  <a16:creationId xmlns:a16="http://schemas.microsoft.com/office/drawing/2014/main" id="{0E336067-8711-9DDD-5006-33A1D4952858}"/>
                </a:ext>
              </a:extLst>
            </p:cNvPr>
            <p:cNvSpPr txBox="1"/>
            <p:nvPr/>
          </p:nvSpPr>
          <p:spPr>
            <a:xfrm>
              <a:off x="1884785" y="1362272"/>
              <a:ext cx="1125629" cy="101566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6000" b="1"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ADLaM Display" panose="02010000000000000000" pitchFamily="2" charset="0"/>
                  <a:ea typeface="ADLaM Display" panose="02010000000000000000" pitchFamily="2" charset="0"/>
                  <a:cs typeface="ADLaM Display" panose="02010000000000000000" pitchFamily="2" charset="0"/>
                </a:rPr>
                <a:t>04</a:t>
              </a:r>
              <a:endParaRPr lang="en-US" sz="6000" dirty="0">
                <a:solidFill>
                  <a:schemeClr val="accent1">
                    <a:lumMod val="75000"/>
                  </a:schemeClr>
                </a:solidFill>
                <a:effectLst>
                  <a:outerShdw blurRad="50800" dist="38100" algn="l" rotWithShape="0">
                    <a:prstClr val="black">
                      <a:alpha val="40000"/>
                    </a:prst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37" name="Group 36">
            <a:extLst>
              <a:ext uri="{FF2B5EF4-FFF2-40B4-BE49-F238E27FC236}">
                <a16:creationId xmlns:a16="http://schemas.microsoft.com/office/drawing/2014/main" id="{34740486-04BA-B773-707F-E8DE47B8731D}"/>
              </a:ext>
            </a:extLst>
          </p:cNvPr>
          <p:cNvGrpSpPr/>
          <p:nvPr/>
        </p:nvGrpSpPr>
        <p:grpSpPr>
          <a:xfrm>
            <a:off x="6291940" y="3716692"/>
            <a:ext cx="2230017" cy="2411951"/>
            <a:chOff x="1315616" y="1166325"/>
            <a:chExt cx="2230017" cy="2411951"/>
          </a:xfrm>
        </p:grpSpPr>
        <p:grpSp>
          <p:nvGrpSpPr>
            <p:cNvPr id="38" name="Group 37">
              <a:extLst>
                <a:ext uri="{FF2B5EF4-FFF2-40B4-BE49-F238E27FC236}">
                  <a16:creationId xmlns:a16="http://schemas.microsoft.com/office/drawing/2014/main" id="{64BF0C8D-CC92-584C-C004-68E3211D1D18}"/>
                </a:ext>
              </a:extLst>
            </p:cNvPr>
            <p:cNvGrpSpPr/>
            <p:nvPr/>
          </p:nvGrpSpPr>
          <p:grpSpPr>
            <a:xfrm>
              <a:off x="1315616" y="1166325"/>
              <a:ext cx="2230017" cy="2411951"/>
              <a:chOff x="1316388" y="1049483"/>
              <a:chExt cx="2488034" cy="3042011"/>
            </a:xfrm>
          </p:grpSpPr>
          <p:sp>
            <p:nvSpPr>
              <p:cNvPr id="40" name="Rectangle: Rounded Corners 39">
                <a:extLst>
                  <a:ext uri="{FF2B5EF4-FFF2-40B4-BE49-F238E27FC236}">
                    <a16:creationId xmlns:a16="http://schemas.microsoft.com/office/drawing/2014/main" id="{B3A1A6B2-2F28-A5BA-8513-2F5A3C157D37}"/>
                  </a:ext>
                </a:extLst>
              </p:cNvPr>
              <p:cNvSpPr/>
              <p:nvPr/>
            </p:nvSpPr>
            <p:spPr>
              <a:xfrm>
                <a:off x="1316388" y="1049483"/>
                <a:ext cx="2463280" cy="2883159"/>
              </a:xfrm>
              <a:prstGeom prst="roundRect">
                <a:avLst/>
              </a:prstGeom>
              <a:solidFill>
                <a:schemeClr val="accent3">
                  <a:lumMod val="20000"/>
                  <a:lumOff val="80000"/>
                </a:schemeClr>
              </a:solidFill>
              <a:ln>
                <a:noFill/>
              </a:ln>
              <a:effectLst>
                <a:outerShdw blurRad="50800" dist="38100" dir="18900000" algn="bl"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latin typeface="Sitka Text Semibold" pitchFamily="2" charset="0"/>
                </a:endParaRPr>
              </a:p>
            </p:txBody>
          </p:sp>
          <p:sp>
            <p:nvSpPr>
              <p:cNvPr id="41" name="TextBox 40">
                <a:extLst>
                  <a:ext uri="{FF2B5EF4-FFF2-40B4-BE49-F238E27FC236}">
                    <a16:creationId xmlns:a16="http://schemas.microsoft.com/office/drawing/2014/main" id="{FE5BFA9E-ECB4-AF09-5767-88D7AD5ABF69}"/>
                  </a:ext>
                </a:extLst>
              </p:cNvPr>
              <p:cNvSpPr txBox="1"/>
              <p:nvPr/>
            </p:nvSpPr>
            <p:spPr>
              <a:xfrm>
                <a:off x="1359802" y="2422340"/>
                <a:ext cx="2444620" cy="1669154"/>
              </a:xfrm>
              <a:prstGeom prst="rect">
                <a:avLst/>
              </a:prstGeom>
              <a:noFill/>
            </p:spPr>
            <p:txBody>
              <a:bodyPr wrap="square" rtlCol="0">
                <a:spAutoFit/>
              </a:bodyPr>
              <a:lstStyle/>
              <a:p>
                <a:pPr algn="ctr"/>
                <a:r>
                  <a:rPr lang="en-US" sz="2000" dirty="0">
                    <a:solidFill>
                      <a:schemeClr val="tx1"/>
                    </a:solidFill>
                    <a:effectLst/>
                    <a:latin typeface="Sitka Text Semibold" pitchFamily="2" charset="0"/>
                    <a:ea typeface="Calibri" panose="020F0502020204030204" pitchFamily="34" charset="0"/>
                  </a:rPr>
                  <a:t>GIẢM GIÁ THÀNH SẢN PHẨM</a:t>
                </a:r>
                <a:endParaRPr lang="en-US" sz="2000" dirty="0">
                  <a:solidFill>
                    <a:schemeClr val="tx1"/>
                  </a:solidFill>
                  <a:latin typeface="Sitka Text Semibold" pitchFamily="2" charset="0"/>
                </a:endParaRPr>
              </a:p>
              <a:p>
                <a:pPr algn="ctr"/>
                <a:endParaRPr lang="en-US" sz="2000" dirty="0"/>
              </a:p>
            </p:txBody>
          </p:sp>
        </p:grpSp>
        <p:sp>
          <p:nvSpPr>
            <p:cNvPr id="39" name="TextBox 38">
              <a:extLst>
                <a:ext uri="{FF2B5EF4-FFF2-40B4-BE49-F238E27FC236}">
                  <a16:creationId xmlns:a16="http://schemas.microsoft.com/office/drawing/2014/main" id="{E11A7CEB-576B-AC80-D9D6-1DF83BFE2BEB}"/>
                </a:ext>
              </a:extLst>
            </p:cNvPr>
            <p:cNvSpPr txBox="1"/>
            <p:nvPr/>
          </p:nvSpPr>
          <p:spPr>
            <a:xfrm>
              <a:off x="1909169" y="1312633"/>
              <a:ext cx="1079142" cy="101566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6000" b="1"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ADLaM Display" panose="02010000000000000000" pitchFamily="2" charset="0"/>
                  <a:ea typeface="ADLaM Display" panose="02010000000000000000" pitchFamily="2" charset="0"/>
                  <a:cs typeface="ADLaM Display" panose="02010000000000000000" pitchFamily="2" charset="0"/>
                </a:rPr>
                <a:t>05</a:t>
              </a:r>
              <a:endParaRPr lang="en-US" sz="6000" dirty="0">
                <a:solidFill>
                  <a:schemeClr val="accent1">
                    <a:lumMod val="75000"/>
                  </a:schemeClr>
                </a:solidFill>
                <a:effectLst>
                  <a:outerShdw blurRad="50800" dist="38100" algn="l" rotWithShape="0">
                    <a:prstClr val="black">
                      <a:alpha val="40000"/>
                    </a:prst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pSp>
      <p:sp>
        <p:nvSpPr>
          <p:cNvPr id="42" name="TextBox 41">
            <a:extLst>
              <a:ext uri="{FF2B5EF4-FFF2-40B4-BE49-F238E27FC236}">
                <a16:creationId xmlns:a16="http://schemas.microsoft.com/office/drawing/2014/main" id="{77A977F1-1DEF-4DCA-1B24-CC047E9BCAD4}"/>
              </a:ext>
            </a:extLst>
          </p:cNvPr>
          <p:cNvSpPr txBox="1"/>
          <p:nvPr/>
        </p:nvSpPr>
        <p:spPr>
          <a:xfrm>
            <a:off x="-7691924" y="2230793"/>
            <a:ext cx="5434501" cy="1200329"/>
          </a:xfrm>
          <a:prstGeom prst="rect">
            <a:avLst/>
          </a:prstGeom>
          <a:noFill/>
        </p:spPr>
        <p:txBody>
          <a:bodyPr wrap="none" rtlCol="0">
            <a:spAutoFit/>
          </a:bodyPr>
          <a:lstStyle/>
          <a:p>
            <a:r>
              <a:rPr lang="en-US" sz="7200" dirty="0">
                <a:solidFill>
                  <a:schemeClr val="tx2">
                    <a:lumMod val="50000"/>
                  </a:schemeClr>
                </a:solidFill>
                <a:effectLst>
                  <a:glow rad="63500">
                    <a:schemeClr val="accent5">
                      <a:satMod val="175000"/>
                      <a:alpha val="40000"/>
                    </a:schemeClr>
                  </a:glow>
                </a:effectLst>
                <a:latin typeface="Segoe UI Black" panose="020B0A02040204020203" pitchFamily="34" charset="0"/>
                <a:ea typeface="Segoe UI Black" panose="020B0A02040204020203" pitchFamily="34" charset="0"/>
              </a:rPr>
              <a:t>THỰC HIỆN</a:t>
            </a:r>
          </a:p>
        </p:txBody>
      </p:sp>
    </p:spTree>
    <p:extLst>
      <p:ext uri="{BB962C8B-B14F-4D97-AF65-F5344CB8AC3E}">
        <p14:creationId xmlns:p14="http://schemas.microsoft.com/office/powerpoint/2010/main" val="6817658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ve hanging light bulbs in the dark with one light bulb with electric line">
            <a:extLst>
              <a:ext uri="{FF2B5EF4-FFF2-40B4-BE49-F238E27FC236}">
                <a16:creationId xmlns:a16="http://schemas.microsoft.com/office/drawing/2014/main" id="{51E8BD19-3F85-36AE-B014-8B91E84F38CA}"/>
              </a:ext>
            </a:extLst>
          </p:cNvPr>
          <p:cNvPicPr>
            <a:picLocks noChangeAspect="1"/>
          </p:cNvPicPr>
          <p:nvPr/>
        </p:nvPicPr>
        <p:blipFill rotWithShape="1">
          <a:blip r:embed="rId2">
            <a:extLst>
              <a:ext uri="{28A0092B-C50C-407E-A947-70E740481C1C}">
                <a14:useLocalDpi xmlns:a14="http://schemas.microsoft.com/office/drawing/2010/main" val="0"/>
              </a:ext>
            </a:extLst>
          </a:blip>
          <a:srcRect l="9409" r="1" b="1"/>
          <a:stretch/>
        </p:blipFill>
        <p:spPr>
          <a:xfrm>
            <a:off x="0"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E9F408E-9955-17EF-5452-CA675C5130B6}"/>
              </a:ext>
            </a:extLst>
          </p:cNvPr>
          <p:cNvSpPr txBox="1"/>
          <p:nvPr/>
        </p:nvSpPr>
        <p:spPr>
          <a:xfrm>
            <a:off x="6611905" y="2834951"/>
            <a:ext cx="5434501" cy="1200329"/>
          </a:xfrm>
          <a:prstGeom prst="rect">
            <a:avLst/>
          </a:prstGeom>
          <a:noFill/>
        </p:spPr>
        <p:txBody>
          <a:bodyPr wrap="none" rtlCol="0">
            <a:spAutoFit/>
          </a:bodyPr>
          <a:lstStyle/>
          <a:p>
            <a:r>
              <a:rPr lang="en-US" sz="7200" dirty="0">
                <a:solidFill>
                  <a:schemeClr val="tx2">
                    <a:lumMod val="50000"/>
                  </a:schemeClr>
                </a:solidFill>
                <a:effectLst>
                  <a:glow rad="63500">
                    <a:schemeClr val="accent5">
                      <a:satMod val="175000"/>
                      <a:alpha val="40000"/>
                    </a:schemeClr>
                  </a:glow>
                </a:effectLst>
                <a:latin typeface="Segoe UI Black" panose="020B0A02040204020203" pitchFamily="34" charset="0"/>
                <a:ea typeface="Segoe UI Black" panose="020B0A02040204020203" pitchFamily="34" charset="0"/>
              </a:rPr>
              <a:t>THỰC HIỆN</a:t>
            </a:r>
          </a:p>
        </p:txBody>
      </p:sp>
      <p:sp>
        <p:nvSpPr>
          <p:cNvPr id="7" name="Title 6">
            <a:extLst>
              <a:ext uri="{FF2B5EF4-FFF2-40B4-BE49-F238E27FC236}">
                <a16:creationId xmlns:a16="http://schemas.microsoft.com/office/drawing/2014/main" id="{00A3867D-22AF-37B6-E6FE-334DE6E9F1B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824871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F41864-32DC-24A2-C687-87E36E0F8ACE}"/>
              </a:ext>
            </a:extLst>
          </p:cNvPr>
          <p:cNvSpPr>
            <a:spLocks noGrp="1"/>
          </p:cNvSpPr>
          <p:nvPr>
            <p:ph type="title"/>
          </p:nvPr>
        </p:nvSpPr>
        <p:spPr>
          <a:xfrm>
            <a:off x="1034362" y="1518406"/>
            <a:ext cx="4368602" cy="1702965"/>
          </a:xfrm>
        </p:spPr>
        <p:txBody>
          <a:bodyPr anchor="b">
            <a:normAutofit/>
          </a:bodyPr>
          <a:lstStyle/>
          <a:p>
            <a:r>
              <a:rPr lang="en-US" sz="5400" dirty="0">
                <a:solidFill>
                  <a:schemeClr val="accent1">
                    <a:lumMod val="50000"/>
                  </a:schemeClr>
                </a:solidFill>
                <a:latin typeface="Montserrat ExtraBold" panose="00000900000000000000" pitchFamily="2" charset="0"/>
                <a:ea typeface="+mj-ea"/>
                <a:cs typeface="+mj-cs"/>
              </a:rPr>
              <a:t>CƠ KHÍ</a:t>
            </a:r>
            <a:br>
              <a:rPr lang="en-US" sz="5400" dirty="0">
                <a:solidFill>
                  <a:schemeClr val="accent1">
                    <a:lumMod val="50000"/>
                  </a:schemeClr>
                </a:solidFill>
                <a:latin typeface="Montserrat ExtraBold" panose="00000900000000000000" pitchFamily="2" charset="0"/>
                <a:ea typeface="+mj-ea"/>
                <a:cs typeface="+mj-cs"/>
              </a:rPr>
            </a:br>
            <a:endParaRPr lang="en-US"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chine gears">
            <a:extLst>
              <a:ext uri="{FF2B5EF4-FFF2-40B4-BE49-F238E27FC236}">
                <a16:creationId xmlns:a16="http://schemas.microsoft.com/office/drawing/2014/main" id="{24D168BD-61CF-AB3C-C53B-51827A8181C0}"/>
              </a:ext>
            </a:extLst>
          </p:cNvPr>
          <p:cNvPicPr>
            <a:picLocks noChangeAspect="1"/>
          </p:cNvPicPr>
          <p:nvPr/>
        </p:nvPicPr>
        <p:blipFill rotWithShape="1">
          <a:blip r:embed="rId2">
            <a:extLst>
              <a:ext uri="{28A0092B-C50C-407E-A947-70E740481C1C}">
                <a14:useLocalDpi xmlns:a14="http://schemas.microsoft.com/office/drawing/2010/main" val="0"/>
              </a:ext>
            </a:extLst>
          </a:blip>
          <a:srcRect l="14023" r="1902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C104BE12-8FD2-FFE5-30BE-0FE67534BC94}"/>
              </a:ext>
            </a:extLst>
          </p:cNvPr>
          <p:cNvSpPr txBox="1"/>
          <p:nvPr/>
        </p:nvSpPr>
        <p:spPr>
          <a:xfrm>
            <a:off x="1175852" y="353396"/>
            <a:ext cx="3331493" cy="523220"/>
          </a:xfrm>
          <a:prstGeom prst="rect">
            <a:avLst/>
          </a:prstGeom>
          <a:noFill/>
        </p:spPr>
        <p:txBody>
          <a:bodyPr wrap="square" rtlCol="0">
            <a:spAutoFit/>
          </a:bodyPr>
          <a:lstStyle/>
          <a:p>
            <a:r>
              <a:rPr lang="en-US" sz="2800" dirty="0">
                <a:solidFill>
                  <a:schemeClr val="accent1">
                    <a:lumMod val="50000"/>
                  </a:schemeClr>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sp>
        <p:nvSpPr>
          <p:cNvPr id="6" name="Rectangle 5">
            <a:extLst>
              <a:ext uri="{FF2B5EF4-FFF2-40B4-BE49-F238E27FC236}">
                <a16:creationId xmlns:a16="http://schemas.microsoft.com/office/drawing/2014/main" id="{1AE860A0-C4F4-6168-274F-44496E7E2450}"/>
              </a:ext>
            </a:extLst>
          </p:cNvPr>
          <p:cNvSpPr/>
          <p:nvPr/>
        </p:nvSpPr>
        <p:spPr>
          <a:xfrm>
            <a:off x="447675" y="590550"/>
            <a:ext cx="695325" cy="1428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rawing of a table&#10;&#10;Description automatically generated">
            <a:extLst>
              <a:ext uri="{FF2B5EF4-FFF2-40B4-BE49-F238E27FC236}">
                <a16:creationId xmlns:a16="http://schemas.microsoft.com/office/drawing/2014/main" id="{18C3E8FF-BC22-173B-4192-7DD73FAF28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53" r="5581" b="-2"/>
          <a:stretch/>
        </p:blipFill>
        <p:spPr>
          <a:xfrm flipH="1">
            <a:off x="-5759699" y="2927726"/>
            <a:ext cx="2804249" cy="1901952"/>
          </a:xfrm>
          <a:custGeom>
            <a:avLst/>
            <a:gdLst/>
            <a:ahLst/>
            <a:cxnLst/>
            <a:rect l="l" t="t" r="r" b="b"/>
            <a:pathLst>
              <a:path w="6005375" h="4192863">
                <a:moveTo>
                  <a:pt x="5424937" y="874"/>
                </a:moveTo>
                <a:cubicBezTo>
                  <a:pt x="5470440" y="-1251"/>
                  <a:pt x="5516123" y="499"/>
                  <a:pt x="5561495" y="6147"/>
                </a:cubicBezTo>
                <a:cubicBezTo>
                  <a:pt x="5636334" y="13389"/>
                  <a:pt x="5711424" y="18471"/>
                  <a:pt x="5786261" y="26095"/>
                </a:cubicBezTo>
                <a:cubicBezTo>
                  <a:pt x="5819550" y="29525"/>
                  <a:pt x="5853222" y="16820"/>
                  <a:pt x="5886002" y="28509"/>
                </a:cubicBezTo>
                <a:cubicBezTo>
                  <a:pt x="5922214" y="41469"/>
                  <a:pt x="5958870" y="47282"/>
                  <a:pt x="5995622" y="48044"/>
                </a:cubicBezTo>
                <a:lnTo>
                  <a:pt x="5998366" y="47926"/>
                </a:lnTo>
                <a:lnTo>
                  <a:pt x="5995171" y="398504"/>
                </a:lnTo>
                <a:cubicBezTo>
                  <a:pt x="5993433" y="528663"/>
                  <a:pt x="5993035" y="658806"/>
                  <a:pt x="5999656" y="788917"/>
                </a:cubicBezTo>
                <a:cubicBezTo>
                  <a:pt x="6009855" y="990282"/>
                  <a:pt x="6003364" y="1191519"/>
                  <a:pt x="5999656" y="1392757"/>
                </a:cubicBezTo>
                <a:cubicBezTo>
                  <a:pt x="5992506" y="1778706"/>
                  <a:pt x="6003364" y="2164146"/>
                  <a:pt x="5998730" y="2549586"/>
                </a:cubicBezTo>
                <a:cubicBezTo>
                  <a:pt x="5996744" y="2720440"/>
                  <a:pt x="5998994" y="2891040"/>
                  <a:pt x="6003364" y="3061895"/>
                </a:cubicBezTo>
                <a:cubicBezTo>
                  <a:pt x="6009720" y="3305846"/>
                  <a:pt x="5999922" y="3549924"/>
                  <a:pt x="5989196" y="3793749"/>
                </a:cubicBezTo>
                <a:cubicBezTo>
                  <a:pt x="5985594" y="3860794"/>
                  <a:pt x="5984646" y="3927918"/>
                  <a:pt x="5986348" y="3994981"/>
                </a:cubicBezTo>
                <a:lnTo>
                  <a:pt x="5999199" y="4192863"/>
                </a:lnTo>
                <a:lnTo>
                  <a:pt x="0" y="4192863"/>
                </a:lnTo>
                <a:lnTo>
                  <a:pt x="0" y="26225"/>
                </a:lnTo>
                <a:lnTo>
                  <a:pt x="10965" y="23935"/>
                </a:lnTo>
                <a:cubicBezTo>
                  <a:pt x="27502" y="19081"/>
                  <a:pt x="44569" y="16260"/>
                  <a:pt x="61788" y="15549"/>
                </a:cubicBezTo>
                <a:cubicBezTo>
                  <a:pt x="194437" y="-1096"/>
                  <a:pt x="327213" y="3351"/>
                  <a:pt x="460497" y="8815"/>
                </a:cubicBezTo>
                <a:cubicBezTo>
                  <a:pt x="692632" y="18217"/>
                  <a:pt x="925021" y="29144"/>
                  <a:pt x="1157537" y="25841"/>
                </a:cubicBezTo>
                <a:cubicBezTo>
                  <a:pt x="1393484" y="22410"/>
                  <a:pt x="1628922" y="29653"/>
                  <a:pt x="1864615" y="39182"/>
                </a:cubicBezTo>
                <a:cubicBezTo>
                  <a:pt x="1967913" y="43121"/>
                  <a:pt x="2071847" y="47059"/>
                  <a:pt x="2173493" y="17709"/>
                </a:cubicBezTo>
                <a:cubicBezTo>
                  <a:pt x="2196465" y="12334"/>
                  <a:pt x="2220416" y="12855"/>
                  <a:pt x="2243121" y="19234"/>
                </a:cubicBezTo>
                <a:cubicBezTo>
                  <a:pt x="2357219" y="45789"/>
                  <a:pt x="2471952" y="53666"/>
                  <a:pt x="2587321" y="27492"/>
                </a:cubicBezTo>
                <a:cubicBezTo>
                  <a:pt x="2719944" y="-1223"/>
                  <a:pt x="2856455" y="-7360"/>
                  <a:pt x="2991111" y="9323"/>
                </a:cubicBezTo>
                <a:cubicBezTo>
                  <a:pt x="3114231" y="23045"/>
                  <a:pt x="3237985" y="37911"/>
                  <a:pt x="3361358" y="26857"/>
                </a:cubicBezTo>
                <a:cubicBezTo>
                  <a:pt x="3556266" y="9323"/>
                  <a:pt x="3750918" y="24570"/>
                  <a:pt x="3945825" y="29271"/>
                </a:cubicBezTo>
                <a:cubicBezTo>
                  <a:pt x="4010625" y="30796"/>
                  <a:pt x="4075806" y="44137"/>
                  <a:pt x="4140224" y="32193"/>
                </a:cubicBezTo>
                <a:cubicBezTo>
                  <a:pt x="4241744" y="13389"/>
                  <a:pt x="4342120" y="20631"/>
                  <a:pt x="4443766" y="31177"/>
                </a:cubicBezTo>
                <a:cubicBezTo>
                  <a:pt x="4638419" y="51507"/>
                  <a:pt x="4832945" y="61290"/>
                  <a:pt x="5026708" y="23172"/>
                </a:cubicBezTo>
                <a:cubicBezTo>
                  <a:pt x="5086807" y="11229"/>
                  <a:pt x="5146524" y="4368"/>
                  <a:pt x="5207640" y="20377"/>
                </a:cubicBezTo>
                <a:cubicBezTo>
                  <a:pt x="5234626" y="26539"/>
                  <a:pt x="5262719" y="26019"/>
                  <a:pt x="5289465" y="18853"/>
                </a:cubicBezTo>
                <a:cubicBezTo>
                  <a:pt x="5334113" y="9000"/>
                  <a:pt x="5379435" y="2999"/>
                  <a:pt x="5424937" y="874"/>
                </a:cubicBezTo>
                <a:close/>
              </a:path>
            </a:pathLst>
          </a:custGeom>
        </p:spPr>
      </p:pic>
      <p:pic>
        <p:nvPicPr>
          <p:cNvPr id="7" name="Content Placeholder 4" descr="A drawing of a house&#10;&#10;Description automatically generated">
            <a:extLst>
              <a:ext uri="{FF2B5EF4-FFF2-40B4-BE49-F238E27FC236}">
                <a16:creationId xmlns:a16="http://schemas.microsoft.com/office/drawing/2014/main" id="{927BA9DC-4FF0-D838-DBEE-BDEFE4EA11C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661" t="10138" r="6607" b="16110"/>
          <a:stretch/>
        </p:blipFill>
        <p:spPr>
          <a:xfrm flipH="1">
            <a:off x="14348001" y="2824843"/>
            <a:ext cx="2481315" cy="1906862"/>
          </a:xfrm>
          <a:custGeom>
            <a:avLst/>
            <a:gdLst/>
            <a:ahLst/>
            <a:cxnLst/>
            <a:rect l="l" t="t" r="r" b="b"/>
            <a:pathLst>
              <a:path w="6006951" h="4203687">
                <a:moveTo>
                  <a:pt x="1041516" y="879"/>
                </a:moveTo>
                <a:cubicBezTo>
                  <a:pt x="1141687" y="5084"/>
                  <a:pt x="1240768" y="23261"/>
                  <a:pt x="1340635" y="31075"/>
                </a:cubicBezTo>
                <a:cubicBezTo>
                  <a:pt x="1435675" y="38571"/>
                  <a:pt x="1530714" y="49499"/>
                  <a:pt x="1626262" y="34506"/>
                </a:cubicBezTo>
                <a:cubicBezTo>
                  <a:pt x="1719980" y="21762"/>
                  <a:pt x="1814765" y="18776"/>
                  <a:pt x="1909093" y="25612"/>
                </a:cubicBezTo>
                <a:cubicBezTo>
                  <a:pt x="2013408" y="30821"/>
                  <a:pt x="2117468" y="48101"/>
                  <a:pt x="2222418" y="33616"/>
                </a:cubicBezTo>
                <a:cubicBezTo>
                  <a:pt x="2235644" y="32269"/>
                  <a:pt x="2248998" y="34010"/>
                  <a:pt x="2261425" y="38699"/>
                </a:cubicBezTo>
                <a:cubicBezTo>
                  <a:pt x="2302223" y="52255"/>
                  <a:pt x="2346173" y="53094"/>
                  <a:pt x="2387466" y="41113"/>
                </a:cubicBezTo>
                <a:cubicBezTo>
                  <a:pt x="2439687" y="27213"/>
                  <a:pt x="2494525" y="26297"/>
                  <a:pt x="2547178" y="38445"/>
                </a:cubicBezTo>
                <a:cubicBezTo>
                  <a:pt x="2625446" y="55470"/>
                  <a:pt x="2703968" y="72242"/>
                  <a:pt x="2785412" y="58266"/>
                </a:cubicBezTo>
                <a:cubicBezTo>
                  <a:pt x="2832805" y="50261"/>
                  <a:pt x="2876767" y="30821"/>
                  <a:pt x="2923524" y="21673"/>
                </a:cubicBezTo>
                <a:cubicBezTo>
                  <a:pt x="3058205" y="-4628"/>
                  <a:pt x="3194158" y="3249"/>
                  <a:pt x="3330110" y="12143"/>
                </a:cubicBezTo>
                <a:cubicBezTo>
                  <a:pt x="3462886" y="20910"/>
                  <a:pt x="3595026" y="38952"/>
                  <a:pt x="3728564" y="36284"/>
                </a:cubicBezTo>
                <a:cubicBezTo>
                  <a:pt x="3756999" y="36500"/>
                  <a:pt x="3785372" y="38876"/>
                  <a:pt x="3813438" y="43400"/>
                </a:cubicBezTo>
                <a:cubicBezTo>
                  <a:pt x="3917626" y="57122"/>
                  <a:pt x="4022322" y="70082"/>
                  <a:pt x="4125366" y="42383"/>
                </a:cubicBezTo>
                <a:cubicBezTo>
                  <a:pt x="4217750" y="17340"/>
                  <a:pt x="4314149" y="10695"/>
                  <a:pt x="4409087" y="22816"/>
                </a:cubicBezTo>
                <a:cubicBezTo>
                  <a:pt x="4534099" y="39194"/>
                  <a:pt x="4660458" y="42777"/>
                  <a:pt x="4786195" y="33489"/>
                </a:cubicBezTo>
                <a:cubicBezTo>
                  <a:pt x="4825659" y="29563"/>
                  <a:pt x="4865339" y="28153"/>
                  <a:pt x="4904994" y="29296"/>
                </a:cubicBezTo>
                <a:cubicBezTo>
                  <a:pt x="5194178" y="42510"/>
                  <a:pt x="5484252" y="25103"/>
                  <a:pt x="5772928" y="55851"/>
                </a:cubicBezTo>
                <a:cubicBezTo>
                  <a:pt x="5818560" y="61232"/>
                  <a:pt x="5864504" y="61626"/>
                  <a:pt x="5909961" y="57111"/>
                </a:cubicBezTo>
                <a:lnTo>
                  <a:pt x="6006951" y="36719"/>
                </a:lnTo>
                <a:lnTo>
                  <a:pt x="6006951" y="4203687"/>
                </a:lnTo>
                <a:lnTo>
                  <a:pt x="11720" y="4203687"/>
                </a:lnTo>
                <a:lnTo>
                  <a:pt x="11786" y="4203489"/>
                </a:lnTo>
                <a:cubicBezTo>
                  <a:pt x="27809" y="3962716"/>
                  <a:pt x="39197" y="3721434"/>
                  <a:pt x="15626" y="3481297"/>
                </a:cubicBezTo>
                <a:cubicBezTo>
                  <a:pt x="-847" y="3334800"/>
                  <a:pt x="-4304" y="3187234"/>
                  <a:pt x="5296" y="3040178"/>
                </a:cubicBezTo>
                <a:cubicBezTo>
                  <a:pt x="11786" y="2956021"/>
                  <a:pt x="18539" y="2871864"/>
                  <a:pt x="22776" y="2787582"/>
                </a:cubicBezTo>
                <a:cubicBezTo>
                  <a:pt x="28180" y="2667690"/>
                  <a:pt x="25173" y="2547584"/>
                  <a:pt x="13771" y="2428074"/>
                </a:cubicBezTo>
                <a:cubicBezTo>
                  <a:pt x="4237" y="2336939"/>
                  <a:pt x="3177" y="2245180"/>
                  <a:pt x="10593" y="2153867"/>
                </a:cubicBezTo>
                <a:cubicBezTo>
                  <a:pt x="25690" y="1998396"/>
                  <a:pt x="9931" y="1842923"/>
                  <a:pt x="5032" y="1687576"/>
                </a:cubicBezTo>
                <a:cubicBezTo>
                  <a:pt x="-3577" y="1401802"/>
                  <a:pt x="20393" y="1116155"/>
                  <a:pt x="9666" y="830380"/>
                </a:cubicBezTo>
                <a:cubicBezTo>
                  <a:pt x="3841" y="689018"/>
                  <a:pt x="16420" y="547783"/>
                  <a:pt x="9666" y="406421"/>
                </a:cubicBezTo>
                <a:cubicBezTo>
                  <a:pt x="4105" y="305866"/>
                  <a:pt x="397" y="205310"/>
                  <a:pt x="4105" y="104628"/>
                </a:cubicBezTo>
                <a:lnTo>
                  <a:pt x="8821" y="33297"/>
                </a:lnTo>
                <a:lnTo>
                  <a:pt x="35743" y="28771"/>
                </a:lnTo>
                <a:cubicBezTo>
                  <a:pt x="151314" y="14091"/>
                  <a:pt x="268377" y="13376"/>
                  <a:pt x="384397" y="26755"/>
                </a:cubicBezTo>
                <a:cubicBezTo>
                  <a:pt x="448561" y="35141"/>
                  <a:pt x="512980" y="47847"/>
                  <a:pt x="578287" y="35141"/>
                </a:cubicBezTo>
                <a:cubicBezTo>
                  <a:pt x="584437" y="34048"/>
                  <a:pt x="590625" y="36818"/>
                  <a:pt x="593916" y="42129"/>
                </a:cubicBezTo>
                <a:cubicBezTo>
                  <a:pt x="626188" y="81517"/>
                  <a:pt x="668117" y="80246"/>
                  <a:pt x="710936" y="67541"/>
                </a:cubicBezTo>
                <a:cubicBezTo>
                  <a:pt x="739041" y="58837"/>
                  <a:pt x="766587" y="48406"/>
                  <a:pt x="793396" y="36284"/>
                </a:cubicBezTo>
                <a:cubicBezTo>
                  <a:pt x="840332" y="16819"/>
                  <a:pt x="890189" y="5308"/>
                  <a:pt x="940911" y="2233"/>
                </a:cubicBezTo>
                <a:cubicBezTo>
                  <a:pt x="974613" y="-372"/>
                  <a:pt x="1008125" y="-522"/>
                  <a:pt x="1041516" y="879"/>
                </a:cubicBezTo>
                <a:close/>
              </a:path>
            </a:pathLst>
          </a:custGeom>
        </p:spPr>
      </p:pic>
    </p:spTree>
    <p:extLst>
      <p:ext uri="{BB962C8B-B14F-4D97-AF65-F5344CB8AC3E}">
        <p14:creationId xmlns:p14="http://schemas.microsoft.com/office/powerpoint/2010/main" val="3398577939"/>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pcb board">
            <a:extLst>
              <a:ext uri="{FF2B5EF4-FFF2-40B4-BE49-F238E27FC236}">
                <a16:creationId xmlns:a16="http://schemas.microsoft.com/office/drawing/2014/main" id="{50239D81-2582-B62F-607F-D30A44D9604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9539" r="-1" b="6170"/>
          <a:stretch/>
        </p:blipFill>
        <p:spPr>
          <a:xfrm>
            <a:off x="20" y="10"/>
            <a:ext cx="12188930" cy="6857990"/>
          </a:xfrm>
          <a:prstGeom prst="rect">
            <a:avLst/>
          </a:prstGeom>
        </p:spPr>
      </p:pic>
      <p:sp useBgFill="1">
        <p:nvSpPr>
          <p:cNvPr id="26" name="Rectangle 25">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292394-DA0B-176E-17D3-A6ED7AD21EB7}"/>
              </a:ext>
            </a:extLst>
          </p:cNvPr>
          <p:cNvSpPr>
            <a:spLocks noGrp="1"/>
          </p:cNvSpPr>
          <p:nvPr>
            <p:ph type="title"/>
          </p:nvPr>
        </p:nvSpPr>
        <p:spPr>
          <a:xfrm>
            <a:off x="649317" y="554182"/>
            <a:ext cx="10908792" cy="1442339"/>
          </a:xfrm>
        </p:spPr>
        <p:txBody>
          <a:bodyPr vert="horz" lIns="91440" tIns="45720" rIns="91440" bIns="45720" rtlCol="0" anchor="b">
            <a:normAutofit/>
          </a:bodyPr>
          <a:lstStyle/>
          <a:p>
            <a:pPr algn="ctr"/>
            <a:r>
              <a:rPr lang="en-US" sz="6600" kern="1200" dirty="0">
                <a:solidFill>
                  <a:schemeClr val="accent1">
                    <a:lumMod val="50000"/>
                  </a:schemeClr>
                </a:solidFill>
                <a:latin typeface="Montserrat ExtraBold" panose="00000900000000000000" pitchFamily="2" charset="0"/>
              </a:rPr>
              <a:t>B</a:t>
            </a:r>
            <a:r>
              <a:rPr lang="en-US" sz="6600" dirty="0">
                <a:solidFill>
                  <a:schemeClr val="accent1">
                    <a:lumMod val="50000"/>
                  </a:schemeClr>
                </a:solidFill>
                <a:latin typeface="Montserrat ExtraBold" panose="00000900000000000000" pitchFamily="2" charset="0"/>
              </a:rPr>
              <a:t>ẢN VẼ</a:t>
            </a:r>
            <a:endParaRPr lang="en-US" sz="6600" kern="1200" dirty="0">
              <a:solidFill>
                <a:schemeClr val="tx1"/>
              </a:solidFill>
              <a:latin typeface="+mj-lt"/>
              <a:ea typeface="+mj-ea"/>
              <a:cs typeface="+mj-cs"/>
            </a:endParaRPr>
          </a:p>
        </p:txBody>
      </p:sp>
      <p:sp>
        <p:nvSpPr>
          <p:cNvPr id="27" name="sketch line">
            <a:extLst>
              <a:ext uri="{FF2B5EF4-FFF2-40B4-BE49-F238E27FC236}">
                <a16:creationId xmlns:a16="http://schemas.microsoft.com/office/drawing/2014/main" id="{5A09F8C8-3B6F-414C-866C-80565B610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rawing of a table&#10;&#10;Description automatically generated">
            <a:extLst>
              <a:ext uri="{FF2B5EF4-FFF2-40B4-BE49-F238E27FC236}">
                <a16:creationId xmlns:a16="http://schemas.microsoft.com/office/drawing/2014/main" id="{4C83A741-00E6-958F-F281-6F54B69873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53" r="5581" b="-2"/>
          <a:stretch/>
        </p:blipFill>
        <p:spPr>
          <a:xfrm>
            <a:off x="277606" y="2191610"/>
            <a:ext cx="6181981" cy="4192863"/>
          </a:xfrm>
          <a:custGeom>
            <a:avLst/>
            <a:gdLst/>
            <a:ahLst/>
            <a:cxnLst/>
            <a:rect l="l" t="t" r="r" b="b"/>
            <a:pathLst>
              <a:path w="6005375" h="4192863">
                <a:moveTo>
                  <a:pt x="5424937" y="874"/>
                </a:moveTo>
                <a:cubicBezTo>
                  <a:pt x="5470440" y="-1251"/>
                  <a:pt x="5516123" y="499"/>
                  <a:pt x="5561495" y="6147"/>
                </a:cubicBezTo>
                <a:cubicBezTo>
                  <a:pt x="5636334" y="13389"/>
                  <a:pt x="5711424" y="18471"/>
                  <a:pt x="5786261" y="26095"/>
                </a:cubicBezTo>
                <a:cubicBezTo>
                  <a:pt x="5819550" y="29525"/>
                  <a:pt x="5853222" y="16820"/>
                  <a:pt x="5886002" y="28509"/>
                </a:cubicBezTo>
                <a:cubicBezTo>
                  <a:pt x="5922214" y="41469"/>
                  <a:pt x="5958870" y="47282"/>
                  <a:pt x="5995622" y="48044"/>
                </a:cubicBezTo>
                <a:lnTo>
                  <a:pt x="5998366" y="47926"/>
                </a:lnTo>
                <a:lnTo>
                  <a:pt x="5995171" y="398504"/>
                </a:lnTo>
                <a:cubicBezTo>
                  <a:pt x="5993433" y="528663"/>
                  <a:pt x="5993035" y="658806"/>
                  <a:pt x="5999656" y="788917"/>
                </a:cubicBezTo>
                <a:cubicBezTo>
                  <a:pt x="6009855" y="990282"/>
                  <a:pt x="6003364" y="1191519"/>
                  <a:pt x="5999656" y="1392757"/>
                </a:cubicBezTo>
                <a:cubicBezTo>
                  <a:pt x="5992506" y="1778706"/>
                  <a:pt x="6003364" y="2164146"/>
                  <a:pt x="5998730" y="2549586"/>
                </a:cubicBezTo>
                <a:cubicBezTo>
                  <a:pt x="5996744" y="2720440"/>
                  <a:pt x="5998994" y="2891040"/>
                  <a:pt x="6003364" y="3061895"/>
                </a:cubicBezTo>
                <a:cubicBezTo>
                  <a:pt x="6009720" y="3305846"/>
                  <a:pt x="5999922" y="3549924"/>
                  <a:pt x="5989196" y="3793749"/>
                </a:cubicBezTo>
                <a:cubicBezTo>
                  <a:pt x="5985594" y="3860794"/>
                  <a:pt x="5984646" y="3927918"/>
                  <a:pt x="5986348" y="3994981"/>
                </a:cubicBezTo>
                <a:lnTo>
                  <a:pt x="5999199" y="4192863"/>
                </a:lnTo>
                <a:lnTo>
                  <a:pt x="0" y="4192863"/>
                </a:lnTo>
                <a:lnTo>
                  <a:pt x="0" y="26225"/>
                </a:lnTo>
                <a:lnTo>
                  <a:pt x="10965" y="23935"/>
                </a:lnTo>
                <a:cubicBezTo>
                  <a:pt x="27502" y="19081"/>
                  <a:pt x="44569" y="16260"/>
                  <a:pt x="61788" y="15549"/>
                </a:cubicBezTo>
                <a:cubicBezTo>
                  <a:pt x="194437" y="-1096"/>
                  <a:pt x="327213" y="3351"/>
                  <a:pt x="460497" y="8815"/>
                </a:cubicBezTo>
                <a:cubicBezTo>
                  <a:pt x="692632" y="18217"/>
                  <a:pt x="925021" y="29144"/>
                  <a:pt x="1157537" y="25841"/>
                </a:cubicBezTo>
                <a:cubicBezTo>
                  <a:pt x="1393484" y="22410"/>
                  <a:pt x="1628922" y="29653"/>
                  <a:pt x="1864615" y="39182"/>
                </a:cubicBezTo>
                <a:cubicBezTo>
                  <a:pt x="1967913" y="43121"/>
                  <a:pt x="2071847" y="47059"/>
                  <a:pt x="2173493" y="17709"/>
                </a:cubicBezTo>
                <a:cubicBezTo>
                  <a:pt x="2196465" y="12334"/>
                  <a:pt x="2220416" y="12855"/>
                  <a:pt x="2243121" y="19234"/>
                </a:cubicBezTo>
                <a:cubicBezTo>
                  <a:pt x="2357219" y="45789"/>
                  <a:pt x="2471952" y="53666"/>
                  <a:pt x="2587321" y="27492"/>
                </a:cubicBezTo>
                <a:cubicBezTo>
                  <a:pt x="2719944" y="-1223"/>
                  <a:pt x="2856455" y="-7360"/>
                  <a:pt x="2991111" y="9323"/>
                </a:cubicBezTo>
                <a:cubicBezTo>
                  <a:pt x="3114231" y="23045"/>
                  <a:pt x="3237985" y="37911"/>
                  <a:pt x="3361358" y="26857"/>
                </a:cubicBezTo>
                <a:cubicBezTo>
                  <a:pt x="3556266" y="9323"/>
                  <a:pt x="3750918" y="24570"/>
                  <a:pt x="3945825" y="29271"/>
                </a:cubicBezTo>
                <a:cubicBezTo>
                  <a:pt x="4010625" y="30796"/>
                  <a:pt x="4075806" y="44137"/>
                  <a:pt x="4140224" y="32193"/>
                </a:cubicBezTo>
                <a:cubicBezTo>
                  <a:pt x="4241744" y="13389"/>
                  <a:pt x="4342120" y="20631"/>
                  <a:pt x="4443766" y="31177"/>
                </a:cubicBezTo>
                <a:cubicBezTo>
                  <a:pt x="4638419" y="51507"/>
                  <a:pt x="4832945" y="61290"/>
                  <a:pt x="5026708" y="23172"/>
                </a:cubicBezTo>
                <a:cubicBezTo>
                  <a:pt x="5086807" y="11229"/>
                  <a:pt x="5146524" y="4368"/>
                  <a:pt x="5207640" y="20377"/>
                </a:cubicBezTo>
                <a:cubicBezTo>
                  <a:pt x="5234626" y="26539"/>
                  <a:pt x="5262719" y="26019"/>
                  <a:pt x="5289465" y="18853"/>
                </a:cubicBezTo>
                <a:cubicBezTo>
                  <a:pt x="5334113" y="9000"/>
                  <a:pt x="5379435" y="2999"/>
                  <a:pt x="5424937" y="874"/>
                </a:cubicBezTo>
                <a:close/>
              </a:path>
            </a:pathLst>
          </a:custGeom>
        </p:spPr>
      </p:pic>
      <p:pic>
        <p:nvPicPr>
          <p:cNvPr id="5" name="Content Placeholder 4" descr="A drawing of a house&#10;&#10;Description automatically generated">
            <a:extLst>
              <a:ext uri="{FF2B5EF4-FFF2-40B4-BE49-F238E27FC236}">
                <a16:creationId xmlns:a16="http://schemas.microsoft.com/office/drawing/2014/main" id="{6EBA2BA0-0C7F-FBFA-E701-FAC12E36E74B}"/>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661" t="10138" r="6607" b="16110"/>
          <a:stretch/>
        </p:blipFill>
        <p:spPr>
          <a:xfrm>
            <a:off x="6558642" y="2278755"/>
            <a:ext cx="5470072" cy="4203687"/>
          </a:xfrm>
          <a:custGeom>
            <a:avLst/>
            <a:gdLst/>
            <a:ahLst/>
            <a:cxnLst/>
            <a:rect l="l" t="t" r="r" b="b"/>
            <a:pathLst>
              <a:path w="6006951" h="4203687">
                <a:moveTo>
                  <a:pt x="1041516" y="879"/>
                </a:moveTo>
                <a:cubicBezTo>
                  <a:pt x="1141687" y="5084"/>
                  <a:pt x="1240768" y="23261"/>
                  <a:pt x="1340635" y="31075"/>
                </a:cubicBezTo>
                <a:cubicBezTo>
                  <a:pt x="1435675" y="38571"/>
                  <a:pt x="1530714" y="49499"/>
                  <a:pt x="1626262" y="34506"/>
                </a:cubicBezTo>
                <a:cubicBezTo>
                  <a:pt x="1719980" y="21762"/>
                  <a:pt x="1814765" y="18776"/>
                  <a:pt x="1909093" y="25612"/>
                </a:cubicBezTo>
                <a:cubicBezTo>
                  <a:pt x="2013408" y="30821"/>
                  <a:pt x="2117468" y="48101"/>
                  <a:pt x="2222418" y="33616"/>
                </a:cubicBezTo>
                <a:cubicBezTo>
                  <a:pt x="2235644" y="32269"/>
                  <a:pt x="2248998" y="34010"/>
                  <a:pt x="2261425" y="38699"/>
                </a:cubicBezTo>
                <a:cubicBezTo>
                  <a:pt x="2302223" y="52255"/>
                  <a:pt x="2346173" y="53094"/>
                  <a:pt x="2387466" y="41113"/>
                </a:cubicBezTo>
                <a:cubicBezTo>
                  <a:pt x="2439687" y="27213"/>
                  <a:pt x="2494525" y="26297"/>
                  <a:pt x="2547178" y="38445"/>
                </a:cubicBezTo>
                <a:cubicBezTo>
                  <a:pt x="2625446" y="55470"/>
                  <a:pt x="2703968" y="72242"/>
                  <a:pt x="2785412" y="58266"/>
                </a:cubicBezTo>
                <a:cubicBezTo>
                  <a:pt x="2832805" y="50261"/>
                  <a:pt x="2876767" y="30821"/>
                  <a:pt x="2923524" y="21673"/>
                </a:cubicBezTo>
                <a:cubicBezTo>
                  <a:pt x="3058205" y="-4628"/>
                  <a:pt x="3194158" y="3249"/>
                  <a:pt x="3330110" y="12143"/>
                </a:cubicBezTo>
                <a:cubicBezTo>
                  <a:pt x="3462886" y="20910"/>
                  <a:pt x="3595026" y="38952"/>
                  <a:pt x="3728564" y="36284"/>
                </a:cubicBezTo>
                <a:cubicBezTo>
                  <a:pt x="3756999" y="36500"/>
                  <a:pt x="3785372" y="38876"/>
                  <a:pt x="3813438" y="43400"/>
                </a:cubicBezTo>
                <a:cubicBezTo>
                  <a:pt x="3917626" y="57122"/>
                  <a:pt x="4022322" y="70082"/>
                  <a:pt x="4125366" y="42383"/>
                </a:cubicBezTo>
                <a:cubicBezTo>
                  <a:pt x="4217750" y="17340"/>
                  <a:pt x="4314149" y="10695"/>
                  <a:pt x="4409087" y="22816"/>
                </a:cubicBezTo>
                <a:cubicBezTo>
                  <a:pt x="4534099" y="39194"/>
                  <a:pt x="4660458" y="42777"/>
                  <a:pt x="4786195" y="33489"/>
                </a:cubicBezTo>
                <a:cubicBezTo>
                  <a:pt x="4825659" y="29563"/>
                  <a:pt x="4865339" y="28153"/>
                  <a:pt x="4904994" y="29296"/>
                </a:cubicBezTo>
                <a:cubicBezTo>
                  <a:pt x="5194178" y="42510"/>
                  <a:pt x="5484252" y="25103"/>
                  <a:pt x="5772928" y="55851"/>
                </a:cubicBezTo>
                <a:cubicBezTo>
                  <a:pt x="5818560" y="61232"/>
                  <a:pt x="5864504" y="61626"/>
                  <a:pt x="5909961" y="57111"/>
                </a:cubicBezTo>
                <a:lnTo>
                  <a:pt x="6006951" y="36719"/>
                </a:lnTo>
                <a:lnTo>
                  <a:pt x="6006951" y="4203687"/>
                </a:lnTo>
                <a:lnTo>
                  <a:pt x="11720" y="4203687"/>
                </a:lnTo>
                <a:lnTo>
                  <a:pt x="11786" y="4203489"/>
                </a:lnTo>
                <a:cubicBezTo>
                  <a:pt x="27809" y="3962716"/>
                  <a:pt x="39197" y="3721434"/>
                  <a:pt x="15626" y="3481297"/>
                </a:cubicBezTo>
                <a:cubicBezTo>
                  <a:pt x="-847" y="3334800"/>
                  <a:pt x="-4304" y="3187234"/>
                  <a:pt x="5296" y="3040178"/>
                </a:cubicBezTo>
                <a:cubicBezTo>
                  <a:pt x="11786" y="2956021"/>
                  <a:pt x="18539" y="2871864"/>
                  <a:pt x="22776" y="2787582"/>
                </a:cubicBezTo>
                <a:cubicBezTo>
                  <a:pt x="28180" y="2667690"/>
                  <a:pt x="25173" y="2547584"/>
                  <a:pt x="13771" y="2428074"/>
                </a:cubicBezTo>
                <a:cubicBezTo>
                  <a:pt x="4237" y="2336939"/>
                  <a:pt x="3177" y="2245180"/>
                  <a:pt x="10593" y="2153867"/>
                </a:cubicBezTo>
                <a:cubicBezTo>
                  <a:pt x="25690" y="1998396"/>
                  <a:pt x="9931" y="1842923"/>
                  <a:pt x="5032" y="1687576"/>
                </a:cubicBezTo>
                <a:cubicBezTo>
                  <a:pt x="-3577" y="1401802"/>
                  <a:pt x="20393" y="1116155"/>
                  <a:pt x="9666" y="830380"/>
                </a:cubicBezTo>
                <a:cubicBezTo>
                  <a:pt x="3841" y="689018"/>
                  <a:pt x="16420" y="547783"/>
                  <a:pt x="9666" y="406421"/>
                </a:cubicBezTo>
                <a:cubicBezTo>
                  <a:pt x="4105" y="305866"/>
                  <a:pt x="397" y="205310"/>
                  <a:pt x="4105" y="104628"/>
                </a:cubicBezTo>
                <a:lnTo>
                  <a:pt x="8821" y="33297"/>
                </a:lnTo>
                <a:lnTo>
                  <a:pt x="35743" y="28771"/>
                </a:lnTo>
                <a:cubicBezTo>
                  <a:pt x="151314" y="14091"/>
                  <a:pt x="268377" y="13376"/>
                  <a:pt x="384397" y="26755"/>
                </a:cubicBezTo>
                <a:cubicBezTo>
                  <a:pt x="448561" y="35141"/>
                  <a:pt x="512980" y="47847"/>
                  <a:pt x="578287" y="35141"/>
                </a:cubicBezTo>
                <a:cubicBezTo>
                  <a:pt x="584437" y="34048"/>
                  <a:pt x="590625" y="36818"/>
                  <a:pt x="593916" y="42129"/>
                </a:cubicBezTo>
                <a:cubicBezTo>
                  <a:pt x="626188" y="81517"/>
                  <a:pt x="668117" y="80246"/>
                  <a:pt x="710936" y="67541"/>
                </a:cubicBezTo>
                <a:cubicBezTo>
                  <a:pt x="739041" y="58837"/>
                  <a:pt x="766587" y="48406"/>
                  <a:pt x="793396" y="36284"/>
                </a:cubicBezTo>
                <a:cubicBezTo>
                  <a:pt x="840332" y="16819"/>
                  <a:pt x="890189" y="5308"/>
                  <a:pt x="940911" y="2233"/>
                </a:cubicBezTo>
                <a:cubicBezTo>
                  <a:pt x="974613" y="-372"/>
                  <a:pt x="1008125" y="-522"/>
                  <a:pt x="1041516" y="879"/>
                </a:cubicBezTo>
                <a:close/>
              </a:path>
            </a:pathLst>
          </a:custGeom>
        </p:spPr>
      </p:pic>
      <p:sp>
        <p:nvSpPr>
          <p:cNvPr id="7" name="TextBox 6">
            <a:extLst>
              <a:ext uri="{FF2B5EF4-FFF2-40B4-BE49-F238E27FC236}">
                <a16:creationId xmlns:a16="http://schemas.microsoft.com/office/drawing/2014/main" id="{9378B99A-1503-285B-01CF-F123F72C162D}"/>
              </a:ext>
            </a:extLst>
          </p:cNvPr>
          <p:cNvSpPr txBox="1"/>
          <p:nvPr/>
        </p:nvSpPr>
        <p:spPr>
          <a:xfrm>
            <a:off x="1175852" y="353396"/>
            <a:ext cx="3331493" cy="523220"/>
          </a:xfrm>
          <a:prstGeom prst="rect">
            <a:avLst/>
          </a:prstGeom>
          <a:noFill/>
        </p:spPr>
        <p:txBody>
          <a:bodyPr wrap="square" rtlCol="0">
            <a:spAutoFit/>
          </a:bodyPr>
          <a:lstStyle/>
          <a:p>
            <a:r>
              <a:rPr lang="en-US" sz="2800" dirty="0">
                <a:solidFill>
                  <a:schemeClr val="accent1">
                    <a:lumMod val="50000"/>
                  </a:schemeClr>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sp>
        <p:nvSpPr>
          <p:cNvPr id="8" name="Rectangle 7">
            <a:extLst>
              <a:ext uri="{FF2B5EF4-FFF2-40B4-BE49-F238E27FC236}">
                <a16:creationId xmlns:a16="http://schemas.microsoft.com/office/drawing/2014/main" id="{46D4B9CB-C9D0-1E4F-C911-D30D162B7E64}"/>
              </a:ext>
            </a:extLst>
          </p:cNvPr>
          <p:cNvSpPr/>
          <p:nvPr/>
        </p:nvSpPr>
        <p:spPr>
          <a:xfrm>
            <a:off x="447675" y="590550"/>
            <a:ext cx="695325" cy="1428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7EE2B69-452B-6253-CEC5-D4EDCBD497F4}"/>
              </a:ext>
            </a:extLst>
          </p:cNvPr>
          <p:cNvSpPr txBox="1"/>
          <p:nvPr/>
        </p:nvSpPr>
        <p:spPr>
          <a:xfrm>
            <a:off x="2895600" y="8666163"/>
            <a:ext cx="8583385" cy="1784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800" dirty="0">
                <a:solidFill>
                  <a:schemeClr val="bg1"/>
                </a:solidFill>
                <a:latin typeface="Segoe UI Black" panose="020B0A02040204020203" pitchFamily="34" charset="0"/>
                <a:ea typeface="Segoe UI Black" panose="020B0A02040204020203" pitchFamily="34" charset="0"/>
                <a:cs typeface="+mj-cs"/>
              </a:rPr>
              <a:t>LINH KIỆN</a:t>
            </a:r>
          </a:p>
          <a:p>
            <a:pPr algn="ctr">
              <a:lnSpc>
                <a:spcPct val="90000"/>
              </a:lnSpc>
              <a:spcBef>
                <a:spcPct val="0"/>
              </a:spcBef>
              <a:spcAft>
                <a:spcPts val="600"/>
              </a:spcAft>
            </a:pPr>
            <a:endParaRPr lang="en-US" sz="6600" dirty="0">
              <a:solidFill>
                <a:schemeClr val="bg1"/>
              </a:solidFill>
              <a:latin typeface="+mj-lt"/>
              <a:ea typeface="+mj-ea"/>
              <a:cs typeface="+mj-cs"/>
            </a:endParaRPr>
          </a:p>
        </p:txBody>
      </p:sp>
    </p:spTree>
    <p:extLst>
      <p:ext uri="{BB962C8B-B14F-4D97-AF65-F5344CB8AC3E}">
        <p14:creationId xmlns:p14="http://schemas.microsoft.com/office/powerpoint/2010/main" val="2495482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pcb board">
            <a:extLst>
              <a:ext uri="{FF2B5EF4-FFF2-40B4-BE49-F238E27FC236}">
                <a16:creationId xmlns:a16="http://schemas.microsoft.com/office/drawing/2014/main" id="{31BFFA4E-C2D9-44FE-A1A5-81F1A7925DB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9539" r="-1" b="6170"/>
          <a:stretch/>
        </p:blipFill>
        <p:spPr>
          <a:xfrm>
            <a:off x="20" y="10"/>
            <a:ext cx="12188930" cy="6857990"/>
          </a:xfrm>
          <a:prstGeom prst="rect">
            <a:avLst/>
          </a:prstGeom>
        </p:spPr>
      </p:pic>
      <p:sp>
        <p:nvSpPr>
          <p:cNvPr id="2" name="TextBox 1">
            <a:extLst>
              <a:ext uri="{FF2B5EF4-FFF2-40B4-BE49-F238E27FC236}">
                <a16:creationId xmlns:a16="http://schemas.microsoft.com/office/drawing/2014/main" id="{4F1E9584-455D-C4E0-1AFB-BE08DEC5A438}"/>
              </a:ext>
            </a:extLst>
          </p:cNvPr>
          <p:cNvSpPr txBox="1"/>
          <p:nvPr/>
        </p:nvSpPr>
        <p:spPr>
          <a:xfrm>
            <a:off x="2569029" y="3081792"/>
            <a:ext cx="7015843" cy="214335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9600" dirty="0">
                <a:solidFill>
                  <a:schemeClr val="bg1"/>
                </a:solidFill>
                <a:latin typeface="Segoe UI Black" panose="020B0A02040204020203" pitchFamily="34" charset="0"/>
                <a:ea typeface="Segoe UI Black" panose="020B0A02040204020203" pitchFamily="34" charset="0"/>
                <a:cs typeface="+mj-cs"/>
              </a:rPr>
              <a:t>LINH KIỆN</a:t>
            </a:r>
          </a:p>
          <a:p>
            <a:pPr algn="ctr">
              <a:lnSpc>
                <a:spcPct val="90000"/>
              </a:lnSpc>
              <a:spcBef>
                <a:spcPct val="0"/>
              </a:spcBef>
              <a:spcAft>
                <a:spcPts val="600"/>
              </a:spcAft>
            </a:pPr>
            <a:endParaRPr lang="en-US" sz="6600" dirty="0">
              <a:solidFill>
                <a:schemeClr val="bg1"/>
              </a:solidFill>
              <a:latin typeface="+mj-lt"/>
              <a:ea typeface="+mj-ea"/>
              <a:cs typeface="+mj-cs"/>
            </a:endParaRPr>
          </a:p>
        </p:txBody>
      </p:sp>
      <p:sp>
        <p:nvSpPr>
          <p:cNvPr id="2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129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blue circuit board with many small chips&#10;&#10;Description automatically generated with medium confidence">
            <a:extLst>
              <a:ext uri="{FF2B5EF4-FFF2-40B4-BE49-F238E27FC236}">
                <a16:creationId xmlns:a16="http://schemas.microsoft.com/office/drawing/2014/main" id="{FCC9CD36-0E36-303C-59C7-47723A94C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379" y="321733"/>
            <a:ext cx="2718756" cy="2236177"/>
          </a:xfrm>
          <a:prstGeom prst="rect">
            <a:avLst/>
          </a:prstGeom>
        </p:spPr>
      </p:pic>
      <p:pic>
        <p:nvPicPr>
          <p:cNvPr id="11" name="Picture 10" descr="A close-up of a blue circuit board&#10;&#10;Description automatically generated">
            <a:extLst>
              <a:ext uri="{FF2B5EF4-FFF2-40B4-BE49-F238E27FC236}">
                <a16:creationId xmlns:a16="http://schemas.microsoft.com/office/drawing/2014/main" id="{94C51984-1DC3-67A2-9473-D0DEF790F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1228" y="313080"/>
            <a:ext cx="2262279" cy="2262279"/>
          </a:xfrm>
          <a:prstGeom prst="rect">
            <a:avLst/>
          </a:prstGeom>
        </p:spPr>
      </p:pic>
      <p:sp>
        <p:nvSpPr>
          <p:cNvPr id="19" name="Rectangle 18">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ue circuit board with black and white components&#10;&#10;Description automatically generated">
            <a:extLst>
              <a:ext uri="{FF2B5EF4-FFF2-40B4-BE49-F238E27FC236}">
                <a16:creationId xmlns:a16="http://schemas.microsoft.com/office/drawing/2014/main" id="{1C6653E4-DD40-8302-DB0E-07B1DFEF3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06" y="3014877"/>
            <a:ext cx="6839378" cy="3368396"/>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device&#10;&#10;Description automatically generated">
            <a:extLst>
              <a:ext uri="{FF2B5EF4-FFF2-40B4-BE49-F238E27FC236}">
                <a16:creationId xmlns:a16="http://schemas.microsoft.com/office/drawing/2014/main" id="{1B5CA1B2-9ABB-4E80-7C6A-D0B1DA689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3538" y="-315574"/>
            <a:ext cx="3312786" cy="3312786"/>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blue and green electronic device&#10;&#10;Description automatically generated">
            <a:extLst>
              <a:ext uri="{FF2B5EF4-FFF2-40B4-BE49-F238E27FC236}">
                <a16:creationId xmlns:a16="http://schemas.microsoft.com/office/drawing/2014/main" id="{C1F3B2EC-2967-E53A-06AC-D6864C2ADF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2844" y="4172622"/>
            <a:ext cx="2227687" cy="2227687"/>
          </a:xfrm>
          <a:prstGeom prst="rect">
            <a:avLst/>
          </a:prstGeom>
        </p:spPr>
      </p:pic>
      <p:pic>
        <p:nvPicPr>
          <p:cNvPr id="15" name="Picture 14" descr="A close-up of a small black and white device&#10;&#10;Description automatically generated">
            <a:extLst>
              <a:ext uri="{FF2B5EF4-FFF2-40B4-BE49-F238E27FC236}">
                <a16:creationId xmlns:a16="http://schemas.microsoft.com/office/drawing/2014/main" id="{00E12F01-BC9F-D5D8-397B-90006BBA66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60289" y="2016124"/>
            <a:ext cx="1798494" cy="1798494"/>
          </a:xfrm>
          <a:prstGeom prst="rect">
            <a:avLst/>
          </a:prstGeom>
        </p:spPr>
      </p:pic>
    </p:spTree>
    <p:extLst>
      <p:ext uri="{BB962C8B-B14F-4D97-AF65-F5344CB8AC3E}">
        <p14:creationId xmlns:p14="http://schemas.microsoft.com/office/powerpoint/2010/main" val="2899531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AB4F6-2ED9-B44B-EF39-01DA9CB594AD}"/>
              </a:ext>
            </a:extLst>
          </p:cNvPr>
          <p:cNvSpPr>
            <a:spLocks noGrp="1"/>
          </p:cNvSpPr>
          <p:nvPr>
            <p:ph type="title"/>
          </p:nvPr>
        </p:nvSpPr>
        <p:spPr>
          <a:xfrm>
            <a:off x="822036" y="2766753"/>
            <a:ext cx="4710545" cy="2387600"/>
          </a:xfrm>
        </p:spPr>
        <p:txBody>
          <a:bodyPr vert="horz" lIns="91440" tIns="45720" rIns="91440" bIns="45720" rtlCol="0" anchor="t">
            <a:noAutofit/>
          </a:bodyPr>
          <a:lstStyle/>
          <a:p>
            <a:pPr algn="ctr"/>
            <a:r>
              <a:rPr lang="en-US" sz="5400" b="1" kern="1200" dirty="0" err="1">
                <a:solidFill>
                  <a:schemeClr val="tx1"/>
                </a:solidFill>
                <a:latin typeface="+mj-lt"/>
                <a:ea typeface="+mj-ea"/>
                <a:cs typeface="+mj-cs"/>
              </a:rPr>
              <a:t>Sơ</a:t>
            </a:r>
            <a:r>
              <a:rPr lang="en-US" sz="5400" b="1" kern="1200" dirty="0">
                <a:solidFill>
                  <a:schemeClr val="tx1"/>
                </a:solidFill>
                <a:latin typeface="+mj-lt"/>
                <a:ea typeface="+mj-ea"/>
                <a:cs typeface="+mj-cs"/>
              </a:rPr>
              <a:t> </a:t>
            </a:r>
            <a:r>
              <a:rPr lang="en-US" sz="5400" b="1" kern="1200" dirty="0" err="1">
                <a:solidFill>
                  <a:schemeClr val="tx1"/>
                </a:solidFill>
                <a:latin typeface="+mj-lt"/>
                <a:ea typeface="+mj-ea"/>
                <a:cs typeface="+mj-cs"/>
              </a:rPr>
              <a:t>đồ</a:t>
            </a:r>
            <a:r>
              <a:rPr lang="en-US" sz="5400" b="1" kern="1200" dirty="0">
                <a:solidFill>
                  <a:schemeClr val="tx1"/>
                </a:solidFill>
                <a:latin typeface="+mj-lt"/>
                <a:ea typeface="+mj-ea"/>
                <a:cs typeface="+mj-cs"/>
              </a:rPr>
              <a:t> </a:t>
            </a:r>
            <a:r>
              <a:rPr lang="en-US" sz="5400" b="1" kern="1200" dirty="0" err="1">
                <a:solidFill>
                  <a:schemeClr val="tx1"/>
                </a:solidFill>
                <a:latin typeface="+mj-lt"/>
                <a:ea typeface="+mj-ea"/>
                <a:cs typeface="+mj-cs"/>
              </a:rPr>
              <a:t>nối</a:t>
            </a:r>
            <a:r>
              <a:rPr lang="en-US" sz="5400" b="1" kern="1200" dirty="0">
                <a:solidFill>
                  <a:schemeClr val="tx1"/>
                </a:solidFill>
                <a:latin typeface="+mj-lt"/>
                <a:ea typeface="+mj-ea"/>
                <a:cs typeface="+mj-cs"/>
              </a:rPr>
              <a:t> </a:t>
            </a:r>
            <a:r>
              <a:rPr lang="en-US" sz="5400" b="1" kern="1200" dirty="0" err="1">
                <a:solidFill>
                  <a:schemeClr val="tx1"/>
                </a:solidFill>
                <a:latin typeface="+mj-lt"/>
                <a:ea typeface="+mj-ea"/>
                <a:cs typeface="+mj-cs"/>
              </a:rPr>
              <a:t>chân</a:t>
            </a:r>
            <a:r>
              <a:rPr lang="en-US" sz="5400" b="1" kern="1200" dirty="0">
                <a:solidFill>
                  <a:schemeClr val="tx1"/>
                </a:solidFill>
                <a:latin typeface="+mj-lt"/>
                <a:ea typeface="+mj-ea"/>
                <a:cs typeface="+mj-cs"/>
              </a:rPr>
              <a:t> </a:t>
            </a:r>
            <a:r>
              <a:rPr lang="en-US" sz="5400" b="1" kern="1200" dirty="0" err="1">
                <a:solidFill>
                  <a:schemeClr val="tx1"/>
                </a:solidFill>
                <a:latin typeface="+mj-lt"/>
                <a:ea typeface="+mj-ea"/>
                <a:cs typeface="+mj-cs"/>
              </a:rPr>
              <a:t>linh</a:t>
            </a:r>
            <a:r>
              <a:rPr lang="en-US" sz="5400" b="1" kern="1200" dirty="0">
                <a:solidFill>
                  <a:schemeClr val="tx1"/>
                </a:solidFill>
                <a:latin typeface="+mj-lt"/>
                <a:ea typeface="+mj-ea"/>
                <a:cs typeface="+mj-cs"/>
              </a:rPr>
              <a:t> </a:t>
            </a:r>
            <a:r>
              <a:rPr lang="en-US" sz="5400" b="1" kern="1200" dirty="0" err="1">
                <a:solidFill>
                  <a:schemeClr val="tx1"/>
                </a:solidFill>
                <a:latin typeface="+mj-lt"/>
                <a:ea typeface="+mj-ea"/>
                <a:cs typeface="+mj-cs"/>
              </a:rPr>
              <a:t>kiện</a:t>
            </a:r>
            <a:endParaRPr lang="en-US" sz="5400" b="1" kern="1200" dirty="0">
              <a:solidFill>
                <a:schemeClr val="tx1"/>
              </a:solidFill>
              <a:latin typeface="+mj-lt"/>
              <a:ea typeface="+mj-ea"/>
              <a:cs typeface="+mj-cs"/>
            </a:endParaRPr>
          </a:p>
        </p:txBody>
      </p:sp>
      <p:grpSp>
        <p:nvGrpSpPr>
          <p:cNvPr id="35" name="Group 3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uter circuit diagram with many wires&#10;&#10;Description automatically generated with medium confidence">
            <a:extLst>
              <a:ext uri="{FF2B5EF4-FFF2-40B4-BE49-F238E27FC236}">
                <a16:creationId xmlns:a16="http://schemas.microsoft.com/office/drawing/2014/main" id="{EAB09B4A-F00D-F32D-C508-2AAE888DD6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5894783" y="864354"/>
            <a:ext cx="5536001" cy="4608721"/>
          </a:xfrm>
          <a:prstGeom prst="rect">
            <a:avLst/>
          </a:prstGeom>
        </p:spPr>
      </p:pic>
    </p:spTree>
    <p:extLst>
      <p:ext uri="{BB962C8B-B14F-4D97-AF65-F5344CB8AC3E}">
        <p14:creationId xmlns:p14="http://schemas.microsoft.com/office/powerpoint/2010/main" val="3225617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8" name="Freeform: Shape 17">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descr="A building with trees in front of it&#10;&#10;Description automatically generated with low confidence">
            <a:extLst>
              <a:ext uri="{FF2B5EF4-FFF2-40B4-BE49-F238E27FC236}">
                <a16:creationId xmlns:a16="http://schemas.microsoft.com/office/drawing/2014/main" id="{721B86A3-A558-BF0E-9FED-94E4983C8F82}"/>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l="17106" t="3859" r="5223" b="1866"/>
          <a:stretch/>
        </p:blipFill>
        <p:spPr>
          <a:xfrm>
            <a:off x="386247" y="3039395"/>
            <a:ext cx="5578152" cy="35293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Rounded Corners 6">
            <a:extLst>
              <a:ext uri="{FF2B5EF4-FFF2-40B4-BE49-F238E27FC236}">
                <a16:creationId xmlns:a16="http://schemas.microsoft.com/office/drawing/2014/main" id="{A5AADC13-B2F7-673D-6BD9-238241596862}"/>
              </a:ext>
            </a:extLst>
          </p:cNvPr>
          <p:cNvSpPr/>
          <p:nvPr/>
        </p:nvSpPr>
        <p:spPr>
          <a:xfrm>
            <a:off x="375168" y="232293"/>
            <a:ext cx="5570376" cy="2631234"/>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algn="ctr">
              <a:lnSpc>
                <a:spcPct val="150000"/>
              </a:lnSpc>
              <a:spcBef>
                <a:spcPts val="0"/>
              </a:spcBef>
              <a:spcAft>
                <a:spcPts val="600"/>
              </a:spcAft>
            </a:pPr>
            <a:endPar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600"/>
              </a:spcAft>
            </a:pP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Khoa </a:t>
            </a:r>
            <a:r>
              <a:rPr lang="en-US" sz="3200" u="sng" dirty="0" err="1">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Điện</a:t>
            </a: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 </a:t>
            </a:r>
            <a:r>
              <a:rPr lang="en-US" sz="3200" u="sng" dirty="0" err="1">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Tử</a:t>
            </a: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 - </a:t>
            </a:r>
            <a:r>
              <a:rPr lang="en-US" sz="3200" u="sng" dirty="0" err="1">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Viễn</a:t>
            </a: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 Thông</a:t>
            </a:r>
            <a:endParaRPr lang="en-US" sz="3200" u="sng"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Subtitle 2">
            <a:extLst>
              <a:ext uri="{FF2B5EF4-FFF2-40B4-BE49-F238E27FC236}">
                <a16:creationId xmlns:a16="http://schemas.microsoft.com/office/drawing/2014/main" id="{AE14458A-A6EF-7E6D-F0C2-02AA4BE81E5E}"/>
              </a:ext>
            </a:extLst>
          </p:cNvPr>
          <p:cNvSpPr txBox="1">
            <a:spLocks/>
          </p:cNvSpPr>
          <p:nvPr/>
        </p:nvSpPr>
        <p:spPr>
          <a:xfrm>
            <a:off x="936956" y="1000861"/>
            <a:ext cx="4478014" cy="79975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685800">
              <a:lnSpc>
                <a:spcPct val="100000"/>
              </a:lnSpc>
              <a:spcBef>
                <a:spcPts val="750"/>
              </a:spcBef>
            </a:pPr>
            <a:r>
              <a:rPr lang="en-US" sz="1800" kern="1200" dirty="0">
                <a:solidFill>
                  <a:schemeClr val="tx1"/>
                </a:solidFill>
                <a:latin typeface="Grandview" panose="020B0502040204020203" pitchFamily="34" charset="0"/>
                <a:ea typeface="+mn-ea"/>
                <a:cs typeface="+mn-cs"/>
              </a:rPr>
              <a:t>ĐẠI HỌC ĐÀ NẴNG</a:t>
            </a:r>
          </a:p>
          <a:p>
            <a:pPr defTabSz="685800">
              <a:lnSpc>
                <a:spcPct val="100000"/>
              </a:lnSpc>
              <a:spcBef>
                <a:spcPts val="750"/>
              </a:spcBef>
            </a:pPr>
            <a:r>
              <a:rPr lang="en-US" b="1" kern="1200" dirty="0">
                <a:solidFill>
                  <a:schemeClr val="tx1"/>
                </a:solidFill>
                <a:latin typeface="Candara" panose="020E0502030303020204" pitchFamily="34" charset="0"/>
                <a:ea typeface="+mn-ea"/>
                <a:cs typeface="+mn-cs"/>
              </a:rPr>
              <a:t>TRƯỜNG ĐẠI HỌC BÁCH KHOA</a:t>
            </a:r>
            <a:endParaRPr lang="en-US" b="1" dirty="0">
              <a:latin typeface="Candara" panose="020E0502030303020204" pitchFamily="34" charset="0"/>
            </a:endParaRPr>
          </a:p>
        </p:txBody>
      </p:sp>
      <p:pic>
        <p:nvPicPr>
          <p:cNvPr id="9" name="Picture 8" descr="A blue and yellow logo&#10;&#10;Description automatically generated">
            <a:extLst>
              <a:ext uri="{FF2B5EF4-FFF2-40B4-BE49-F238E27FC236}">
                <a16:creationId xmlns:a16="http://schemas.microsoft.com/office/drawing/2014/main" id="{44F101BC-2ED5-FD18-33DA-0610436E5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8830" y="368418"/>
            <a:ext cx="529886" cy="520204"/>
          </a:xfrm>
          <a:prstGeom prst="rect">
            <a:avLst/>
          </a:prstGeom>
        </p:spPr>
      </p:pic>
      <p:pic>
        <p:nvPicPr>
          <p:cNvPr id="10" name="Picture 9" descr="A blue and white logo&#10;&#10;Description automatically generated">
            <a:extLst>
              <a:ext uri="{FF2B5EF4-FFF2-40B4-BE49-F238E27FC236}">
                <a16:creationId xmlns:a16="http://schemas.microsoft.com/office/drawing/2014/main" id="{EA5D6C66-A422-2752-D1DE-696926F6A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263" y="370412"/>
            <a:ext cx="494913" cy="492754"/>
          </a:xfrm>
          <a:prstGeom prst="rect">
            <a:avLst/>
          </a:prstGeom>
        </p:spPr>
      </p:pic>
      <p:pic>
        <p:nvPicPr>
          <p:cNvPr id="11" name="Picture 10" descr="A logo of a company&#10;&#10;Description automatically generated">
            <a:extLst>
              <a:ext uri="{FF2B5EF4-FFF2-40B4-BE49-F238E27FC236}">
                <a16:creationId xmlns:a16="http://schemas.microsoft.com/office/drawing/2014/main" id="{A49A80EE-B395-8D98-B349-CCF5B81139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377" y="358179"/>
            <a:ext cx="547237" cy="537238"/>
          </a:xfrm>
          <a:prstGeom prst="rect">
            <a:avLst/>
          </a:prstGeom>
        </p:spPr>
      </p:pic>
      <p:sp>
        <p:nvSpPr>
          <p:cNvPr id="13" name="Rectangle 12">
            <a:extLst>
              <a:ext uri="{FF2B5EF4-FFF2-40B4-BE49-F238E27FC236}">
                <a16:creationId xmlns:a16="http://schemas.microsoft.com/office/drawing/2014/main" id="{1D5659F4-D609-F053-6F22-B0AE09D49767}"/>
              </a:ext>
            </a:extLst>
          </p:cNvPr>
          <p:cNvSpPr/>
          <p:nvPr/>
        </p:nvSpPr>
        <p:spPr>
          <a:xfrm>
            <a:off x="6298552" y="1085849"/>
            <a:ext cx="5505061" cy="1123951"/>
          </a:xfrm>
          <a:prstGeom prst="rect">
            <a:avLst/>
          </a:prstGeom>
          <a:solidFill>
            <a:schemeClr val="lt1"/>
          </a:solidFill>
          <a:ln w="9525" cap="flat" cmpd="sng" algn="ctr">
            <a:solidFill>
              <a:schemeClr val="accent1"/>
            </a:solidFill>
            <a:prstDash val="solid"/>
            <a:round/>
            <a:headEnd type="none" w="med" len="med"/>
            <a:tailEnd type="none" w="med" len="med"/>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1F2ABC6-9B99-2842-F89F-7AC111AC32DB}"/>
              </a:ext>
            </a:extLst>
          </p:cNvPr>
          <p:cNvSpPr txBox="1"/>
          <p:nvPr/>
        </p:nvSpPr>
        <p:spPr>
          <a:xfrm>
            <a:off x="6493911" y="1425251"/>
            <a:ext cx="5085184" cy="615553"/>
          </a:xfrm>
          <a:prstGeom prst="rect">
            <a:avLst/>
          </a:prstGeom>
          <a:noFill/>
        </p:spPr>
        <p:txBody>
          <a:bodyPr wrap="square" rtlCol="0">
            <a:spAutoFit/>
          </a:bodyPr>
          <a:lstStyle/>
          <a:p>
            <a:r>
              <a:rPr lang="en-US" sz="3400" dirty="0">
                <a:latin typeface="Saira Stencil One" panose="00000500000000000000" pitchFamily="2" charset="0"/>
              </a:rPr>
              <a:t>NGHIÊN CỨU KHOA HỌC</a:t>
            </a:r>
          </a:p>
        </p:txBody>
      </p:sp>
      <p:sp>
        <p:nvSpPr>
          <p:cNvPr id="17" name="TextBox 16">
            <a:extLst>
              <a:ext uri="{FF2B5EF4-FFF2-40B4-BE49-F238E27FC236}">
                <a16:creationId xmlns:a16="http://schemas.microsoft.com/office/drawing/2014/main" id="{2C1576BF-E0BB-6596-9D57-B479B50D834A}"/>
              </a:ext>
            </a:extLst>
          </p:cNvPr>
          <p:cNvSpPr txBox="1"/>
          <p:nvPr/>
        </p:nvSpPr>
        <p:spPr>
          <a:xfrm>
            <a:off x="8193249" y="2738925"/>
            <a:ext cx="1631985" cy="646331"/>
          </a:xfrm>
          <a:prstGeom prst="rect">
            <a:avLst/>
          </a:prstGeom>
          <a:noFill/>
        </p:spPr>
        <p:txBody>
          <a:bodyPr wrap="none" rtlCol="0">
            <a:spAutoFit/>
          </a:bodyPr>
          <a:lstStyle/>
          <a:p>
            <a:r>
              <a:rPr lang="en-US" sz="3600" u="sng" dirty="0">
                <a:latin typeface="Constantia" panose="02030602050306030303" pitchFamily="18" charset="0"/>
              </a:rPr>
              <a:t>ĐỀ TÀI</a:t>
            </a:r>
          </a:p>
        </p:txBody>
      </p:sp>
      <p:grpSp>
        <p:nvGrpSpPr>
          <p:cNvPr id="2" name="Group 1">
            <a:extLst>
              <a:ext uri="{FF2B5EF4-FFF2-40B4-BE49-F238E27FC236}">
                <a16:creationId xmlns:a16="http://schemas.microsoft.com/office/drawing/2014/main" id="{604FDE49-9D1D-F37E-E80C-5020C4344E7D}"/>
              </a:ext>
            </a:extLst>
          </p:cNvPr>
          <p:cNvGrpSpPr/>
          <p:nvPr/>
        </p:nvGrpSpPr>
        <p:grpSpPr>
          <a:xfrm>
            <a:off x="6035545" y="3428028"/>
            <a:ext cx="6718041" cy="2420322"/>
            <a:chOff x="6035545" y="3428028"/>
            <a:chExt cx="6718041" cy="2420322"/>
          </a:xfrm>
        </p:grpSpPr>
        <p:sp>
          <p:nvSpPr>
            <p:cNvPr id="19" name="TextBox 18">
              <a:extLst>
                <a:ext uri="{FF2B5EF4-FFF2-40B4-BE49-F238E27FC236}">
                  <a16:creationId xmlns:a16="http://schemas.microsoft.com/office/drawing/2014/main" id="{22CEB616-1A3A-83C2-475B-41EC17FA95E4}"/>
                </a:ext>
              </a:extLst>
            </p:cNvPr>
            <p:cNvSpPr txBox="1"/>
            <p:nvPr/>
          </p:nvSpPr>
          <p:spPr>
            <a:xfrm>
              <a:off x="6035545" y="3428028"/>
              <a:ext cx="6718041" cy="923330"/>
            </a:xfrm>
            <a:prstGeom prst="rect">
              <a:avLst/>
            </a:prstGeom>
            <a:noFill/>
          </p:spPr>
          <p:txBody>
            <a:bodyPr wrap="square" rtlCol="0">
              <a:spAutoFit/>
            </a:bodyPr>
            <a:lstStyle/>
            <a:p>
              <a:r>
                <a:rPr lang="en-US" sz="5400" dirty="0">
                  <a:solidFill>
                    <a:srgbClr val="0070C0"/>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grpSp>
          <p:nvGrpSpPr>
            <p:cNvPr id="21" name="Google Shape;11327;p59">
              <a:extLst>
                <a:ext uri="{FF2B5EF4-FFF2-40B4-BE49-F238E27FC236}">
                  <a16:creationId xmlns:a16="http://schemas.microsoft.com/office/drawing/2014/main" id="{294694C8-4739-4443-B7AF-161913F799A9}"/>
                </a:ext>
              </a:extLst>
            </p:cNvPr>
            <p:cNvGrpSpPr/>
            <p:nvPr/>
          </p:nvGrpSpPr>
          <p:grpSpPr>
            <a:xfrm>
              <a:off x="6823330" y="4586287"/>
              <a:ext cx="1063370" cy="1176337"/>
              <a:chOff x="3527780" y="2885263"/>
              <a:chExt cx="347435" cy="345534"/>
            </a:xfrm>
          </p:grpSpPr>
          <p:sp>
            <p:nvSpPr>
              <p:cNvPr id="26" name="Google Shape;11328;p59">
                <a:extLst>
                  <a:ext uri="{FF2B5EF4-FFF2-40B4-BE49-F238E27FC236}">
                    <a16:creationId xmlns:a16="http://schemas.microsoft.com/office/drawing/2014/main" id="{3C377408-5BF5-94F9-4CF5-C14FE077FB5A}"/>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29;p59">
                <a:extLst>
                  <a:ext uri="{FF2B5EF4-FFF2-40B4-BE49-F238E27FC236}">
                    <a16:creationId xmlns:a16="http://schemas.microsoft.com/office/drawing/2014/main" id="{72EBA432-2669-7101-A842-B12554267065}"/>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30;p59">
                <a:extLst>
                  <a:ext uri="{FF2B5EF4-FFF2-40B4-BE49-F238E27FC236}">
                    <a16:creationId xmlns:a16="http://schemas.microsoft.com/office/drawing/2014/main" id="{35A442F6-DB9D-8F2D-7ED2-58464C2C374A}"/>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31;p59">
                <a:extLst>
                  <a:ext uri="{FF2B5EF4-FFF2-40B4-BE49-F238E27FC236}">
                    <a16:creationId xmlns:a16="http://schemas.microsoft.com/office/drawing/2014/main" id="{C86EFAA7-B5E7-B058-6D03-51B8E44A8B51}"/>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32;p59">
                <a:extLst>
                  <a:ext uri="{FF2B5EF4-FFF2-40B4-BE49-F238E27FC236}">
                    <a16:creationId xmlns:a16="http://schemas.microsoft.com/office/drawing/2014/main" id="{8252F09E-248B-691B-EA43-C94871F8CE1C}"/>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33;p59">
                <a:extLst>
                  <a:ext uri="{FF2B5EF4-FFF2-40B4-BE49-F238E27FC236}">
                    <a16:creationId xmlns:a16="http://schemas.microsoft.com/office/drawing/2014/main" id="{61ED73C5-D99F-DD22-50C1-45BC6C666D95}"/>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34;p59">
                <a:extLst>
                  <a:ext uri="{FF2B5EF4-FFF2-40B4-BE49-F238E27FC236}">
                    <a16:creationId xmlns:a16="http://schemas.microsoft.com/office/drawing/2014/main" id="{128EDB6D-760A-673C-71A4-01F0DDEE2E13}"/>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35;p59">
                <a:extLst>
                  <a:ext uri="{FF2B5EF4-FFF2-40B4-BE49-F238E27FC236}">
                    <a16:creationId xmlns:a16="http://schemas.microsoft.com/office/drawing/2014/main" id="{5BA1A94D-8CA4-F223-A8A7-CCE315ED8652}"/>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36;p59">
                <a:extLst>
                  <a:ext uri="{FF2B5EF4-FFF2-40B4-BE49-F238E27FC236}">
                    <a16:creationId xmlns:a16="http://schemas.microsoft.com/office/drawing/2014/main" id="{BD2C4EA5-DC8C-3CD4-45D8-74A304C0245D}"/>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37;p59">
                <a:extLst>
                  <a:ext uri="{FF2B5EF4-FFF2-40B4-BE49-F238E27FC236}">
                    <a16:creationId xmlns:a16="http://schemas.microsoft.com/office/drawing/2014/main" id="{CDA800DE-FC46-2ECB-CF89-ADF5D21A22EC}"/>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338;p59">
                <a:extLst>
                  <a:ext uri="{FF2B5EF4-FFF2-40B4-BE49-F238E27FC236}">
                    <a16:creationId xmlns:a16="http://schemas.microsoft.com/office/drawing/2014/main" id="{81693A63-4824-852C-2F72-86172BC4CAAF}"/>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339;p59">
                <a:extLst>
                  <a:ext uri="{FF2B5EF4-FFF2-40B4-BE49-F238E27FC236}">
                    <a16:creationId xmlns:a16="http://schemas.microsoft.com/office/drawing/2014/main" id="{9D7CFFEF-EB10-77F9-D4F4-38BC59A7DC49}"/>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340;p59">
                <a:extLst>
                  <a:ext uri="{FF2B5EF4-FFF2-40B4-BE49-F238E27FC236}">
                    <a16:creationId xmlns:a16="http://schemas.microsoft.com/office/drawing/2014/main" id="{DEDA4B2A-39DF-88F0-0AC3-8FBCE6071257}"/>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41;p59">
                <a:extLst>
                  <a:ext uri="{FF2B5EF4-FFF2-40B4-BE49-F238E27FC236}">
                    <a16:creationId xmlns:a16="http://schemas.microsoft.com/office/drawing/2014/main" id="{7CCC68FE-8F14-D321-8A13-3434D75E565D}"/>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342;p59">
                <a:extLst>
                  <a:ext uri="{FF2B5EF4-FFF2-40B4-BE49-F238E27FC236}">
                    <a16:creationId xmlns:a16="http://schemas.microsoft.com/office/drawing/2014/main" id="{13174F17-0CFF-4AB2-0D3D-02EC98B98920}"/>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343;p59">
                <a:extLst>
                  <a:ext uri="{FF2B5EF4-FFF2-40B4-BE49-F238E27FC236}">
                    <a16:creationId xmlns:a16="http://schemas.microsoft.com/office/drawing/2014/main" id="{644DD7C1-CB8C-9046-80C3-432589FB0E4F}"/>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44;p59">
                <a:extLst>
                  <a:ext uri="{FF2B5EF4-FFF2-40B4-BE49-F238E27FC236}">
                    <a16:creationId xmlns:a16="http://schemas.microsoft.com/office/drawing/2014/main" id="{FC6431D7-0BD7-BB5E-5DA9-E70875C98B69}"/>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45;p59">
                <a:extLst>
                  <a:ext uri="{FF2B5EF4-FFF2-40B4-BE49-F238E27FC236}">
                    <a16:creationId xmlns:a16="http://schemas.microsoft.com/office/drawing/2014/main" id="{C4008D8C-CCC0-5252-0702-FB86F6F7C7E3}"/>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46;p59">
                <a:extLst>
                  <a:ext uri="{FF2B5EF4-FFF2-40B4-BE49-F238E27FC236}">
                    <a16:creationId xmlns:a16="http://schemas.microsoft.com/office/drawing/2014/main" id="{C634FB6E-65DA-F259-4359-A7932BF98380}"/>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47;p59">
                <a:extLst>
                  <a:ext uri="{FF2B5EF4-FFF2-40B4-BE49-F238E27FC236}">
                    <a16:creationId xmlns:a16="http://schemas.microsoft.com/office/drawing/2014/main" id="{EB062BD8-53DA-8E7F-1437-540C79C32EFA}"/>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8;p59">
                <a:extLst>
                  <a:ext uri="{FF2B5EF4-FFF2-40B4-BE49-F238E27FC236}">
                    <a16:creationId xmlns:a16="http://schemas.microsoft.com/office/drawing/2014/main" id="{2F5CD66E-E501-E814-8446-CD926C974D3B}"/>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49;p59">
                <a:extLst>
                  <a:ext uri="{FF2B5EF4-FFF2-40B4-BE49-F238E27FC236}">
                    <a16:creationId xmlns:a16="http://schemas.microsoft.com/office/drawing/2014/main" id="{86982F81-997E-E827-8713-6951EEC7EFBC}"/>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50;p59">
                <a:extLst>
                  <a:ext uri="{FF2B5EF4-FFF2-40B4-BE49-F238E27FC236}">
                    <a16:creationId xmlns:a16="http://schemas.microsoft.com/office/drawing/2014/main" id="{C179A572-3209-F63B-668F-8E095F90B57D}"/>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 name="Picture 49" descr="A black and white drawing of a person in a wheelchair&#10;&#10;Description automatically generated">
              <a:extLst>
                <a:ext uri="{FF2B5EF4-FFF2-40B4-BE49-F238E27FC236}">
                  <a16:creationId xmlns:a16="http://schemas.microsoft.com/office/drawing/2014/main" id="{946FC38A-8CFF-B97E-67B7-1BCA5F5E57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332" y="4598334"/>
              <a:ext cx="1158493" cy="1250016"/>
            </a:xfrm>
            <a:prstGeom prst="rect">
              <a:avLst/>
            </a:prstGeom>
          </p:spPr>
        </p:pic>
        <p:grpSp>
          <p:nvGrpSpPr>
            <p:cNvPr id="51" name="Google Shape;12994;p62">
              <a:extLst>
                <a:ext uri="{FF2B5EF4-FFF2-40B4-BE49-F238E27FC236}">
                  <a16:creationId xmlns:a16="http://schemas.microsoft.com/office/drawing/2014/main" id="{00F4C508-C623-3108-3B06-97CF2EECF61C}"/>
                </a:ext>
              </a:extLst>
            </p:cNvPr>
            <p:cNvGrpSpPr/>
            <p:nvPr/>
          </p:nvGrpSpPr>
          <p:grpSpPr>
            <a:xfrm>
              <a:off x="9406637" y="4663540"/>
              <a:ext cx="889887" cy="1060985"/>
              <a:chOff x="6069423" y="2891892"/>
              <a:chExt cx="362320" cy="364230"/>
            </a:xfrm>
          </p:grpSpPr>
          <p:sp>
            <p:nvSpPr>
              <p:cNvPr id="52" name="Google Shape;12995;p62">
                <a:extLst>
                  <a:ext uri="{FF2B5EF4-FFF2-40B4-BE49-F238E27FC236}">
                    <a16:creationId xmlns:a16="http://schemas.microsoft.com/office/drawing/2014/main" id="{4EBA76B7-3C1A-135B-C6EB-0B36B9805961}"/>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996;p62">
                <a:extLst>
                  <a:ext uri="{FF2B5EF4-FFF2-40B4-BE49-F238E27FC236}">
                    <a16:creationId xmlns:a16="http://schemas.microsoft.com/office/drawing/2014/main" id="{B84A220C-D77D-8DC1-3058-6E5178E9048C}"/>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997;p62">
                <a:extLst>
                  <a:ext uri="{FF2B5EF4-FFF2-40B4-BE49-F238E27FC236}">
                    <a16:creationId xmlns:a16="http://schemas.microsoft.com/office/drawing/2014/main" id="{D22C966A-5936-5EF2-F000-AAA46EAAB317}"/>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998;p62">
                <a:extLst>
                  <a:ext uri="{FF2B5EF4-FFF2-40B4-BE49-F238E27FC236}">
                    <a16:creationId xmlns:a16="http://schemas.microsoft.com/office/drawing/2014/main" id="{452CA29E-38F5-7CF1-0277-8474990A0B07}"/>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999;p62">
                <a:extLst>
                  <a:ext uri="{FF2B5EF4-FFF2-40B4-BE49-F238E27FC236}">
                    <a16:creationId xmlns:a16="http://schemas.microsoft.com/office/drawing/2014/main" id="{76D71F5A-C5E8-094E-C0C3-4C39C7CC98CA}"/>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00;p62">
                <a:extLst>
                  <a:ext uri="{FF2B5EF4-FFF2-40B4-BE49-F238E27FC236}">
                    <a16:creationId xmlns:a16="http://schemas.microsoft.com/office/drawing/2014/main" id="{D8040A8D-CAE6-386E-40F6-6850D8EC4952}"/>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Picture 58" descr="A blue and black logo&#10;&#10;Description automatically generated">
              <a:extLst>
                <a:ext uri="{FF2B5EF4-FFF2-40B4-BE49-F238E27FC236}">
                  <a16:creationId xmlns:a16="http://schemas.microsoft.com/office/drawing/2014/main" id="{A8A54853-96E9-460A-0688-E6453932E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7975" y="4629150"/>
              <a:ext cx="1104900" cy="1104900"/>
            </a:xfrm>
            <a:prstGeom prst="rect">
              <a:avLst/>
            </a:prstGeom>
          </p:spPr>
        </p:pic>
      </p:grpSp>
      <p:sp>
        <p:nvSpPr>
          <p:cNvPr id="5" name="TextBox 4">
            <a:extLst>
              <a:ext uri="{FF2B5EF4-FFF2-40B4-BE49-F238E27FC236}">
                <a16:creationId xmlns:a16="http://schemas.microsoft.com/office/drawing/2014/main" id="{67371741-078F-AE3B-16CD-31C2D352837F}"/>
              </a:ext>
            </a:extLst>
          </p:cNvPr>
          <p:cNvSpPr txBox="1"/>
          <p:nvPr/>
        </p:nvSpPr>
        <p:spPr>
          <a:xfrm>
            <a:off x="1674327" y="-740921"/>
            <a:ext cx="6718041" cy="523220"/>
          </a:xfrm>
          <a:prstGeom prst="rect">
            <a:avLst/>
          </a:prstGeom>
          <a:noFill/>
        </p:spPr>
        <p:txBody>
          <a:bodyPr wrap="square" rtlCol="0">
            <a:spAutoFit/>
          </a:bodyPr>
          <a:lstStyle/>
          <a:p>
            <a:r>
              <a:rPr lang="en-US" sz="2800" noProof="1">
                <a:solidFill>
                  <a:schemeClr val="accent1">
                    <a:lumMod val="60000"/>
                    <a:lumOff val="40000"/>
                  </a:schemeClr>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sp>
        <p:nvSpPr>
          <p:cNvPr id="6" name="TextBox 5">
            <a:extLst>
              <a:ext uri="{FF2B5EF4-FFF2-40B4-BE49-F238E27FC236}">
                <a16:creationId xmlns:a16="http://schemas.microsoft.com/office/drawing/2014/main" id="{E2967706-E490-98D6-DFF1-EF39D8EF331B}"/>
              </a:ext>
            </a:extLst>
          </p:cNvPr>
          <p:cNvSpPr txBox="1"/>
          <p:nvPr/>
        </p:nvSpPr>
        <p:spPr>
          <a:xfrm>
            <a:off x="903659" y="7105140"/>
            <a:ext cx="6483570" cy="1200329"/>
          </a:xfrm>
          <a:prstGeom prst="rect">
            <a:avLst/>
          </a:prstGeom>
          <a:noFill/>
        </p:spPr>
        <p:txBody>
          <a:bodyPr wrap="none" rtlCol="0">
            <a:spAutoFit/>
          </a:bodyPr>
          <a:lstStyle/>
          <a:p>
            <a:r>
              <a:rPr lang="en-US" sz="3200" noProof="1">
                <a:solidFill>
                  <a:schemeClr val="accent1">
                    <a:lumMod val="40000"/>
                    <a:lumOff val="60000"/>
                  </a:schemeClr>
                </a:solidFill>
              </a:rPr>
              <a:t>Giảng viên hướng dẫn:</a:t>
            </a:r>
          </a:p>
          <a:p>
            <a:r>
              <a:rPr lang="en-US" sz="2400" noProof="1">
                <a:solidFill>
                  <a:schemeClr val="accent1">
                    <a:lumMod val="40000"/>
                    <a:lumOff val="60000"/>
                  </a:schemeClr>
                </a:solidFill>
              </a:rPr>
              <a:t>       </a:t>
            </a:r>
            <a:r>
              <a:rPr lang="en-US" sz="4000" noProof="1">
                <a:solidFill>
                  <a:schemeClr val="accent1">
                    <a:lumMod val="40000"/>
                    <a:lumOff val="60000"/>
                  </a:schemeClr>
                </a:solidFill>
              </a:rPr>
              <a:t>TS NGUYỄN DUY NHẬT VIỄN</a:t>
            </a:r>
          </a:p>
        </p:txBody>
      </p:sp>
      <p:sp>
        <p:nvSpPr>
          <p:cNvPr id="12" name="TextBox 11">
            <a:extLst>
              <a:ext uri="{FF2B5EF4-FFF2-40B4-BE49-F238E27FC236}">
                <a16:creationId xmlns:a16="http://schemas.microsoft.com/office/drawing/2014/main" id="{5A64D9F8-236C-97E9-0DDE-FC212413B0EE}"/>
              </a:ext>
            </a:extLst>
          </p:cNvPr>
          <p:cNvSpPr txBox="1"/>
          <p:nvPr/>
        </p:nvSpPr>
        <p:spPr>
          <a:xfrm>
            <a:off x="925237" y="8349416"/>
            <a:ext cx="6462025" cy="2908489"/>
          </a:xfrm>
          <a:prstGeom prst="rect">
            <a:avLst/>
          </a:prstGeom>
          <a:noFill/>
        </p:spPr>
        <p:txBody>
          <a:bodyPr wrap="none" rtlCol="0">
            <a:spAutoFit/>
          </a:bodyPr>
          <a:lstStyle/>
          <a:p>
            <a:r>
              <a:rPr lang="en-US" sz="3200" noProof="1">
                <a:solidFill>
                  <a:schemeClr val="accent1">
                    <a:lumMod val="40000"/>
                    <a:lumOff val="60000"/>
                  </a:schemeClr>
                </a:solidFill>
              </a:rPr>
              <a:t>Sinh viên thực hiện:</a:t>
            </a:r>
          </a:p>
          <a:p>
            <a:endParaRPr lang="en-US" sz="1100" noProof="1">
              <a:solidFill>
                <a:schemeClr val="accent1">
                  <a:lumMod val="40000"/>
                  <a:lumOff val="60000"/>
                </a:schemeClr>
              </a:solidFill>
            </a:endParaRPr>
          </a:p>
          <a:p>
            <a:r>
              <a:rPr lang="en-US" sz="2400" noProof="1">
                <a:solidFill>
                  <a:schemeClr val="accent1">
                    <a:lumMod val="40000"/>
                    <a:lumOff val="60000"/>
                  </a:schemeClr>
                </a:solidFill>
              </a:rPr>
              <a:t>       </a:t>
            </a:r>
            <a:r>
              <a:rPr lang="en-US" sz="2800" noProof="1">
                <a:solidFill>
                  <a:schemeClr val="accent1">
                    <a:lumMod val="40000"/>
                    <a:lumOff val="60000"/>
                  </a:schemeClr>
                </a:solidFill>
                <a:latin typeface="Bahnschrift Light" panose="020B0502040204020203" pitchFamily="34" charset="0"/>
              </a:rPr>
              <a:t>Nguyễn Thị Uyên Phương  22KTMT1</a:t>
            </a:r>
          </a:p>
          <a:p>
            <a:r>
              <a:rPr lang="en-US" sz="2800" noProof="1">
                <a:solidFill>
                  <a:schemeClr val="accent1">
                    <a:lumMod val="40000"/>
                    <a:lumOff val="60000"/>
                  </a:schemeClr>
                </a:solidFill>
                <a:latin typeface="Bahnschrift Light" panose="020B0502040204020203" pitchFamily="34" charset="0"/>
              </a:rPr>
              <a:t>     Nguyễn Văn Quý                22KTMT1</a:t>
            </a:r>
          </a:p>
          <a:p>
            <a:r>
              <a:rPr lang="en-US" sz="2800" noProof="1">
                <a:solidFill>
                  <a:schemeClr val="accent1">
                    <a:lumMod val="40000"/>
                    <a:lumOff val="60000"/>
                  </a:schemeClr>
                </a:solidFill>
                <a:latin typeface="Bahnschrift Light" panose="020B0502040204020203" pitchFamily="34" charset="0"/>
              </a:rPr>
              <a:t>     Nguyễn Trọng Nhân          22KTMT1</a:t>
            </a:r>
          </a:p>
          <a:p>
            <a:r>
              <a:rPr lang="en-US" sz="2800" noProof="1">
                <a:solidFill>
                  <a:schemeClr val="accent1">
                    <a:lumMod val="40000"/>
                    <a:lumOff val="60000"/>
                  </a:schemeClr>
                </a:solidFill>
                <a:latin typeface="Bahnschrift Light" panose="020B0502040204020203" pitchFamily="34" charset="0"/>
              </a:rPr>
              <a:t>     Lê Thanh Bản                    22KTMT1</a:t>
            </a:r>
          </a:p>
          <a:p>
            <a:r>
              <a:rPr lang="en-US" sz="2800" noProof="1">
                <a:solidFill>
                  <a:schemeClr val="accent1">
                    <a:lumMod val="40000"/>
                    <a:lumOff val="60000"/>
                  </a:schemeClr>
                </a:solidFill>
                <a:latin typeface="Bahnschrift Light" panose="020B0502040204020203" pitchFamily="34" charset="0"/>
              </a:rPr>
              <a:t>     Lê Thanh Trà                     22KTMT2 </a:t>
            </a:r>
          </a:p>
        </p:txBody>
      </p:sp>
      <p:pic>
        <p:nvPicPr>
          <p:cNvPr id="14" name="Picture 13" descr="Abstract background of blue mesh and nodes">
            <a:extLst>
              <a:ext uri="{FF2B5EF4-FFF2-40B4-BE49-F238E27FC236}">
                <a16:creationId xmlns:a16="http://schemas.microsoft.com/office/drawing/2014/main" id="{83FF49B8-470F-96B6-030C-278A44C3F300}"/>
              </a:ext>
            </a:extLst>
          </p:cNvPr>
          <p:cNvPicPr>
            <a:picLocks noChangeAspect="1"/>
          </p:cNvPicPr>
          <p:nvPr/>
        </p:nvPicPr>
        <p:blipFill rotWithShape="1">
          <a:blip r:embed="rId9">
            <a:alphaModFix amt="40000"/>
            <a:extLst>
              <a:ext uri="{28A0092B-C50C-407E-A947-70E740481C1C}">
                <a14:useLocalDpi xmlns:a14="http://schemas.microsoft.com/office/drawing/2010/main" val="0"/>
              </a:ext>
            </a:extLst>
          </a:blip>
          <a:srcRect/>
          <a:stretch/>
        </p:blipFill>
        <p:spPr>
          <a:xfrm>
            <a:off x="-13095495" y="10"/>
            <a:ext cx="12191979" cy="685799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72063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3F3033-B124-B988-AFE9-C130E5DCC8E8}"/>
              </a:ext>
            </a:extLst>
          </p:cNvPr>
          <p:cNvSpPr>
            <a:spLocks noGrp="1"/>
          </p:cNvSpPr>
          <p:nvPr>
            <p:ph type="title"/>
          </p:nvPr>
        </p:nvSpPr>
        <p:spPr>
          <a:xfrm>
            <a:off x="1598430" y="2509977"/>
            <a:ext cx="9144000" cy="2764028"/>
          </a:xfrm>
        </p:spPr>
        <p:txBody>
          <a:bodyPr vert="horz" lIns="91440" tIns="45720" rIns="91440" bIns="45720" rtlCol="0" anchor="ctr">
            <a:normAutofit fontScale="90000"/>
          </a:bodyPr>
          <a:lstStyle/>
          <a:p>
            <a:pPr algn="ctr"/>
            <a:r>
              <a:rPr lang="en-US" sz="7200" kern="1200" dirty="0">
                <a:solidFill>
                  <a:srgbClr val="002060"/>
                </a:solidFill>
                <a:latin typeface="Segoe UI Black" panose="020B0A02040204020203" pitchFamily="34" charset="0"/>
                <a:ea typeface="Segoe UI Black" panose="020B0A02040204020203" pitchFamily="34" charset="0"/>
              </a:rPr>
              <a:t>SƠ ĐỒ KHỐI HOẠT ĐỘNG CỦA ỨNG DỤNG</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38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flowchart&#10;&#10;Description automatically generated">
            <a:extLst>
              <a:ext uri="{FF2B5EF4-FFF2-40B4-BE49-F238E27FC236}">
                <a16:creationId xmlns:a16="http://schemas.microsoft.com/office/drawing/2014/main" id="{3989FD93-CB34-DA8F-3432-EA6E044AC351}"/>
              </a:ext>
            </a:extLst>
          </p:cNvPr>
          <p:cNvPicPr>
            <a:picLocks noChangeAspect="1"/>
          </p:cNvPicPr>
          <p:nvPr/>
        </p:nvPicPr>
        <p:blipFill rotWithShape="1">
          <a:blip r:embed="rId2">
            <a:extLst>
              <a:ext uri="{28A0092B-C50C-407E-A947-70E740481C1C}">
                <a14:useLocalDpi xmlns:a14="http://schemas.microsoft.com/office/drawing/2010/main" val="0"/>
              </a:ext>
            </a:extLst>
          </a:blip>
          <a:srcRect l="522" t="1028" r="9185" b="7534"/>
          <a:stretch/>
        </p:blipFill>
        <p:spPr>
          <a:xfrm>
            <a:off x="838200" y="754148"/>
            <a:ext cx="10515600" cy="4995575"/>
          </a:xfrm>
          <a:prstGeom prst="rect">
            <a:avLst/>
          </a:prstGeom>
        </p:spPr>
      </p:pic>
      <p:cxnSp>
        <p:nvCxnSpPr>
          <p:cNvPr id="34" name="Straight Connector 3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04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18774-6540-FE1E-7713-BB43D2B7EB8E}"/>
              </a:ext>
            </a:extLst>
          </p:cNvPr>
          <p:cNvSpPr>
            <a:spLocks noGrp="1"/>
          </p:cNvSpPr>
          <p:nvPr>
            <p:ph type="title"/>
          </p:nvPr>
        </p:nvSpPr>
        <p:spPr>
          <a:xfrm>
            <a:off x="638881" y="685800"/>
            <a:ext cx="10909640" cy="1368614"/>
          </a:xfrm>
        </p:spPr>
        <p:txBody>
          <a:bodyPr vert="horz" lIns="91440" tIns="45720" rIns="91440" bIns="45720" rtlCol="0" anchor="ctr">
            <a:normAutofit/>
          </a:bodyPr>
          <a:lstStyle/>
          <a:p>
            <a:pPr algn="ctr"/>
            <a:r>
              <a:rPr lang="en-US" sz="8800" b="1">
                <a:solidFill>
                  <a:srgbClr val="002060"/>
                </a:solidFill>
                <a:latin typeface="ADLaM Display" panose="02010000000000000000" pitchFamily="2" charset="0"/>
                <a:ea typeface="ADLaM Display" panose="02010000000000000000" pitchFamily="2" charset="0"/>
                <a:cs typeface="ADLaM Display" panose="02010000000000000000" pitchFamily="2" charset="0"/>
              </a:rPr>
              <a:t>APP FLUTTER</a:t>
            </a:r>
          </a:p>
        </p:txBody>
      </p:sp>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with blue squares&#10;&#10;Description automatically generated">
            <a:extLst>
              <a:ext uri="{FF2B5EF4-FFF2-40B4-BE49-F238E27FC236}">
                <a16:creationId xmlns:a16="http://schemas.microsoft.com/office/drawing/2014/main" id="{39E8EB0E-98ED-B158-07D9-ACB4EA45F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356" y="2642616"/>
            <a:ext cx="3605784" cy="3605784"/>
          </a:xfrm>
          <a:prstGeom prst="rect">
            <a:avLst/>
          </a:prstGeom>
        </p:spPr>
      </p:pic>
      <p:pic>
        <p:nvPicPr>
          <p:cNvPr id="10" name="Picture 9" descr="A set of icons of computer monitors&#10;&#10;Description automatically generated">
            <a:extLst>
              <a:ext uri="{FF2B5EF4-FFF2-40B4-BE49-F238E27FC236}">
                <a16:creationId xmlns:a16="http://schemas.microsoft.com/office/drawing/2014/main" id="{96C121A6-BD34-6721-8062-2F60CA5E6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659" y="2642616"/>
            <a:ext cx="4698090" cy="3605784"/>
          </a:xfrm>
          <a:prstGeom prst="rect">
            <a:avLst/>
          </a:prstGeom>
        </p:spPr>
      </p:pic>
    </p:spTree>
    <p:extLst>
      <p:ext uri="{BB962C8B-B14F-4D97-AF65-F5344CB8AC3E}">
        <p14:creationId xmlns:p14="http://schemas.microsoft.com/office/powerpoint/2010/main" val="3412758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yellow and blue logo&#10;&#10;Description automatically generated">
            <a:extLst>
              <a:ext uri="{FF2B5EF4-FFF2-40B4-BE49-F238E27FC236}">
                <a16:creationId xmlns:a16="http://schemas.microsoft.com/office/drawing/2014/main" id="{657B92DF-FCE9-8E0E-D3B2-22BB19758CC7}"/>
              </a:ext>
            </a:extLst>
          </p:cNvPr>
          <p:cNvPicPr>
            <a:picLocks noChangeAspect="1"/>
          </p:cNvPicPr>
          <p:nvPr/>
        </p:nvPicPr>
        <p:blipFill rotWithShape="1">
          <a:blip r:embed="rId2">
            <a:extLst>
              <a:ext uri="{28A0092B-C50C-407E-A947-70E740481C1C}">
                <a14:useLocalDpi xmlns:a14="http://schemas.microsoft.com/office/drawing/2010/main" val="0"/>
              </a:ext>
            </a:extLst>
          </a:blip>
          <a:srcRect t="15698" b="13131"/>
          <a:stretch/>
        </p:blipFill>
        <p:spPr>
          <a:xfrm>
            <a:off x="838200" y="754148"/>
            <a:ext cx="10515600" cy="4995575"/>
          </a:xfrm>
          <a:prstGeom prst="rect">
            <a:avLst/>
          </a:prstGeom>
        </p:spPr>
      </p:pic>
      <p:cxnSp>
        <p:nvCxnSpPr>
          <p:cNvPr id="30" name="Straight Connector 29">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294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9"/>
          <p:cNvSpPr txBox="1">
            <a:spLocks noGrp="1"/>
          </p:cNvSpPr>
          <p:nvPr>
            <p:ph type="title"/>
          </p:nvPr>
        </p:nvSpPr>
        <p:spPr>
          <a:xfrm>
            <a:off x="960000" y="719200"/>
            <a:ext cx="10272000" cy="637600"/>
          </a:xfrm>
          <a:prstGeom prst="rect">
            <a:avLst/>
          </a:prstGeom>
        </p:spPr>
        <p:txBody>
          <a:bodyPr spcFirstLastPara="1" vert="horz" wrap="square" lIns="121900" tIns="121900" rIns="121900" bIns="121900" rtlCol="0" anchor="ctr" anchorCtr="0">
            <a:noAutofit/>
          </a:bodyPr>
          <a:lstStyle/>
          <a:p>
            <a:pPr algn="ctr"/>
            <a:r>
              <a:rPr lang="en-US" sz="5400" b="1" dirty="0">
                <a:solidFill>
                  <a:srgbClr val="C00000"/>
                </a:solidFill>
                <a:latin typeface="+mn-lt"/>
              </a:rPr>
              <a:t>NỘI DUNG CHÍNH CỦA ỨNG DỤNG</a:t>
            </a:r>
            <a:endParaRPr sz="5400" b="1" dirty="0">
              <a:solidFill>
                <a:srgbClr val="C00000"/>
              </a:solidFill>
              <a:latin typeface="+mn-lt"/>
            </a:endParaRPr>
          </a:p>
        </p:txBody>
      </p:sp>
      <p:sp>
        <p:nvSpPr>
          <p:cNvPr id="1592" name="Google Shape;1592;p39"/>
          <p:cNvSpPr txBox="1">
            <a:spLocks noGrp="1"/>
          </p:cNvSpPr>
          <p:nvPr>
            <p:ph type="title" idx="2"/>
          </p:nvPr>
        </p:nvSpPr>
        <p:spPr>
          <a:xfrm>
            <a:off x="1000439" y="2938123"/>
            <a:ext cx="2593200" cy="703600"/>
          </a:xfrm>
          <a:prstGeom prst="rect">
            <a:avLst/>
          </a:prstGeom>
        </p:spPr>
        <p:txBody>
          <a:bodyPr spcFirstLastPara="1" vert="horz" wrap="square" lIns="121900" tIns="121900" rIns="121900" bIns="121900" rtlCol="0" anchor="ctr" anchorCtr="0">
            <a:noAutofit/>
          </a:bodyPr>
          <a:lstStyle/>
          <a:p>
            <a:pPr algn="ctr"/>
            <a:r>
              <a:rPr lang="en" b="1" dirty="0">
                <a:latin typeface="+mn-lt"/>
              </a:rPr>
              <a:t>TRANG CHỦ</a:t>
            </a:r>
            <a:endParaRPr b="1" dirty="0">
              <a:latin typeface="+mn-lt"/>
            </a:endParaRPr>
          </a:p>
        </p:txBody>
      </p:sp>
      <p:sp>
        <p:nvSpPr>
          <p:cNvPr id="1594" name="Google Shape;1594;p39"/>
          <p:cNvSpPr txBox="1">
            <a:spLocks noGrp="1"/>
          </p:cNvSpPr>
          <p:nvPr>
            <p:ph type="title" idx="3"/>
          </p:nvPr>
        </p:nvSpPr>
        <p:spPr>
          <a:xfrm>
            <a:off x="5627631" y="3008774"/>
            <a:ext cx="2593200" cy="703600"/>
          </a:xfrm>
          <a:prstGeom prst="rect">
            <a:avLst/>
          </a:prstGeom>
        </p:spPr>
        <p:txBody>
          <a:bodyPr spcFirstLastPara="1" vert="horz" wrap="square" lIns="121900" tIns="121900" rIns="121900" bIns="121900" rtlCol="0" anchor="ctr" anchorCtr="0">
            <a:noAutofit/>
          </a:bodyPr>
          <a:lstStyle/>
          <a:p>
            <a:pPr algn="ctr"/>
            <a:r>
              <a:rPr lang="en" b="1" dirty="0">
                <a:latin typeface="+mn-lt"/>
              </a:rPr>
              <a:t>ĐĂNG NHẬP, ĐĂNG KÍ</a:t>
            </a:r>
            <a:endParaRPr b="1" dirty="0">
              <a:latin typeface="+mn-lt"/>
            </a:endParaRPr>
          </a:p>
        </p:txBody>
      </p:sp>
      <p:sp>
        <p:nvSpPr>
          <p:cNvPr id="1596" name="Google Shape;1596;p39"/>
          <p:cNvSpPr txBox="1">
            <a:spLocks noGrp="1"/>
          </p:cNvSpPr>
          <p:nvPr>
            <p:ph type="title" idx="5"/>
          </p:nvPr>
        </p:nvSpPr>
        <p:spPr>
          <a:xfrm>
            <a:off x="3002252" y="5070188"/>
            <a:ext cx="2593200" cy="703600"/>
          </a:xfrm>
          <a:prstGeom prst="rect">
            <a:avLst/>
          </a:prstGeom>
        </p:spPr>
        <p:txBody>
          <a:bodyPr spcFirstLastPara="1" vert="horz" wrap="square" lIns="121900" tIns="121900" rIns="121900" bIns="121900" rtlCol="0" anchor="ctr" anchorCtr="0">
            <a:noAutofit/>
          </a:bodyPr>
          <a:lstStyle/>
          <a:p>
            <a:pPr algn="ctr"/>
            <a:r>
              <a:rPr lang="en" b="1" dirty="0">
                <a:latin typeface="+mn-lt"/>
              </a:rPr>
              <a:t>ĐO NHỊP TIM</a:t>
            </a:r>
            <a:endParaRPr b="1" dirty="0">
              <a:latin typeface="+mn-lt"/>
            </a:endParaRPr>
          </a:p>
        </p:txBody>
      </p:sp>
      <p:grpSp>
        <p:nvGrpSpPr>
          <p:cNvPr id="1598" name="Google Shape;1598;p39"/>
          <p:cNvGrpSpPr/>
          <p:nvPr/>
        </p:nvGrpSpPr>
        <p:grpSpPr>
          <a:xfrm>
            <a:off x="6391756" y="1779214"/>
            <a:ext cx="999729" cy="956665"/>
            <a:chOff x="1317586" y="1856572"/>
            <a:chExt cx="749797" cy="717499"/>
          </a:xfrm>
        </p:grpSpPr>
        <p:sp>
          <p:nvSpPr>
            <p:cNvPr id="1599" name="Google Shape;1599;p3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600" name="Google Shape;1600;p3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1601" name="Google Shape;1601;p39"/>
          <p:cNvGrpSpPr/>
          <p:nvPr/>
        </p:nvGrpSpPr>
        <p:grpSpPr>
          <a:xfrm>
            <a:off x="6693962" y="1954800"/>
            <a:ext cx="447381" cy="557455"/>
            <a:chOff x="1325198" y="1996261"/>
            <a:chExt cx="335536" cy="418091"/>
          </a:xfrm>
        </p:grpSpPr>
        <p:sp>
          <p:nvSpPr>
            <p:cNvPr id="1602" name="Google Shape;1602;p39"/>
            <p:cNvSpPr/>
            <p:nvPr/>
          </p:nvSpPr>
          <p:spPr>
            <a:xfrm>
              <a:off x="1418889" y="2114228"/>
              <a:ext cx="146340" cy="71793"/>
            </a:xfrm>
            <a:custGeom>
              <a:avLst/>
              <a:gdLst/>
              <a:ahLst/>
              <a:cxnLst/>
              <a:rect l="l" t="t" r="r" b="b"/>
              <a:pathLst>
                <a:path w="4678" h="2295" extrusionOk="0">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03" name="Google Shape;1603;p39"/>
            <p:cNvSpPr/>
            <p:nvPr/>
          </p:nvSpPr>
          <p:spPr>
            <a:xfrm>
              <a:off x="1444822" y="2277209"/>
              <a:ext cx="90688" cy="41199"/>
            </a:xfrm>
            <a:custGeom>
              <a:avLst/>
              <a:gdLst/>
              <a:ahLst/>
              <a:cxnLst/>
              <a:rect l="l" t="t" r="r" b="b"/>
              <a:pathLst>
                <a:path w="2899" h="1317" extrusionOk="0">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04" name="Google Shape;1604;p39"/>
            <p:cNvSpPr/>
            <p:nvPr/>
          </p:nvSpPr>
          <p:spPr>
            <a:xfrm>
              <a:off x="1464781" y="2077596"/>
              <a:ext cx="54588" cy="12200"/>
            </a:xfrm>
            <a:custGeom>
              <a:avLst/>
              <a:gdLst/>
              <a:ahLst/>
              <a:cxnLst/>
              <a:rect l="l" t="t" r="r" b="b"/>
              <a:pathLst>
                <a:path w="1745" h="390" extrusionOk="0">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05" name="Google Shape;1605;p39"/>
            <p:cNvSpPr/>
            <p:nvPr/>
          </p:nvSpPr>
          <p:spPr>
            <a:xfrm>
              <a:off x="1588628" y="2139566"/>
              <a:ext cx="32158" cy="57529"/>
            </a:xfrm>
            <a:custGeom>
              <a:avLst/>
              <a:gdLst/>
              <a:ahLst/>
              <a:cxnLst/>
              <a:rect l="l" t="t" r="r" b="b"/>
              <a:pathLst>
                <a:path w="1028" h="1839" extrusionOk="0">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06" name="Google Shape;1606;p39"/>
            <p:cNvSpPr/>
            <p:nvPr/>
          </p:nvSpPr>
          <p:spPr>
            <a:xfrm>
              <a:off x="1423425" y="2179764"/>
              <a:ext cx="136830" cy="80865"/>
            </a:xfrm>
            <a:custGeom>
              <a:avLst/>
              <a:gdLst/>
              <a:ahLst/>
              <a:cxnLst/>
              <a:rect l="l" t="t" r="r" b="b"/>
              <a:pathLst>
                <a:path w="4374" h="2585" extrusionOk="0">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07" name="Google Shape;1607;p39"/>
            <p:cNvSpPr/>
            <p:nvPr/>
          </p:nvSpPr>
          <p:spPr>
            <a:xfrm>
              <a:off x="1364176" y="2139566"/>
              <a:ext cx="31220" cy="57529"/>
            </a:xfrm>
            <a:custGeom>
              <a:avLst/>
              <a:gdLst/>
              <a:ahLst/>
              <a:cxnLst/>
              <a:rect l="l" t="t" r="r" b="b"/>
              <a:pathLst>
                <a:path w="998" h="1839" extrusionOk="0">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08" name="Google Shape;1608;p39"/>
            <p:cNvSpPr/>
            <p:nvPr/>
          </p:nvSpPr>
          <p:spPr>
            <a:xfrm>
              <a:off x="1325198" y="2313654"/>
              <a:ext cx="335536" cy="100698"/>
            </a:xfrm>
            <a:custGeom>
              <a:avLst/>
              <a:gdLst/>
              <a:ahLst/>
              <a:cxnLst/>
              <a:rect l="l" t="t" r="r" b="b"/>
              <a:pathLst>
                <a:path w="10726" h="3219" extrusionOk="0">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09" name="Google Shape;1609;p39"/>
            <p:cNvSpPr/>
            <p:nvPr/>
          </p:nvSpPr>
          <p:spPr>
            <a:xfrm>
              <a:off x="1399807" y="1996261"/>
              <a:ext cx="182533" cy="104859"/>
            </a:xfrm>
            <a:custGeom>
              <a:avLst/>
              <a:gdLst/>
              <a:ahLst/>
              <a:cxnLst/>
              <a:rect l="l" t="t" r="r" b="b"/>
              <a:pathLst>
                <a:path w="5835" h="3352" extrusionOk="0">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1610" name="Google Shape;1610;p39"/>
          <p:cNvGrpSpPr/>
          <p:nvPr/>
        </p:nvGrpSpPr>
        <p:grpSpPr>
          <a:xfrm>
            <a:off x="1797177" y="1843857"/>
            <a:ext cx="999729" cy="956665"/>
            <a:chOff x="1317586" y="1856572"/>
            <a:chExt cx="749797" cy="717499"/>
          </a:xfrm>
        </p:grpSpPr>
        <p:sp>
          <p:nvSpPr>
            <p:cNvPr id="1611" name="Google Shape;1611;p3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612" name="Google Shape;1612;p3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1613" name="Google Shape;1613;p39"/>
          <p:cNvGrpSpPr/>
          <p:nvPr/>
        </p:nvGrpSpPr>
        <p:grpSpPr>
          <a:xfrm>
            <a:off x="3798968" y="3987585"/>
            <a:ext cx="999729" cy="956665"/>
            <a:chOff x="1317586" y="1856572"/>
            <a:chExt cx="749797" cy="717499"/>
          </a:xfrm>
        </p:grpSpPr>
        <p:sp>
          <p:nvSpPr>
            <p:cNvPr id="1614" name="Google Shape;1614;p3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615" name="Google Shape;1615;p3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1616" name="Google Shape;1616;p39"/>
          <p:cNvGrpSpPr/>
          <p:nvPr/>
        </p:nvGrpSpPr>
        <p:grpSpPr>
          <a:xfrm>
            <a:off x="4020064" y="4187194"/>
            <a:ext cx="557579" cy="557455"/>
            <a:chOff x="3844034" y="4190228"/>
            <a:chExt cx="418184" cy="418091"/>
          </a:xfrm>
        </p:grpSpPr>
        <p:sp>
          <p:nvSpPr>
            <p:cNvPr id="1617" name="Google Shape;1617;p39"/>
            <p:cNvSpPr/>
            <p:nvPr/>
          </p:nvSpPr>
          <p:spPr>
            <a:xfrm>
              <a:off x="3844034" y="4190259"/>
              <a:ext cx="144025" cy="143993"/>
            </a:xfrm>
            <a:custGeom>
              <a:avLst/>
              <a:gdLst/>
              <a:ahLst/>
              <a:cxnLst/>
              <a:rect l="l" t="t" r="r" b="b"/>
              <a:pathLst>
                <a:path w="4604" h="4603" extrusionOk="0">
                  <a:moveTo>
                    <a:pt x="392" y="0"/>
                  </a:moveTo>
                  <a:cubicBezTo>
                    <a:pt x="175" y="0"/>
                    <a:pt x="1" y="176"/>
                    <a:pt x="1" y="391"/>
                  </a:cubicBezTo>
                  <a:lnTo>
                    <a:pt x="1" y="4212"/>
                  </a:lnTo>
                  <a:cubicBezTo>
                    <a:pt x="2" y="4427"/>
                    <a:pt x="177" y="4602"/>
                    <a:pt x="393" y="4602"/>
                  </a:cubicBezTo>
                  <a:cubicBezTo>
                    <a:pt x="609" y="4602"/>
                    <a:pt x="785" y="4427"/>
                    <a:pt x="785" y="4211"/>
                  </a:cubicBezTo>
                  <a:lnTo>
                    <a:pt x="785" y="782"/>
                  </a:lnTo>
                  <a:lnTo>
                    <a:pt x="4213" y="782"/>
                  </a:lnTo>
                  <a:cubicBezTo>
                    <a:pt x="4429" y="782"/>
                    <a:pt x="4604" y="607"/>
                    <a:pt x="4604" y="391"/>
                  </a:cubicBezTo>
                  <a:cubicBezTo>
                    <a:pt x="4604" y="176"/>
                    <a:pt x="4428" y="0"/>
                    <a:pt x="4213"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18" name="Google Shape;1618;p39"/>
            <p:cNvSpPr/>
            <p:nvPr/>
          </p:nvSpPr>
          <p:spPr>
            <a:xfrm>
              <a:off x="4118162" y="4190228"/>
              <a:ext cx="144025" cy="143993"/>
            </a:xfrm>
            <a:custGeom>
              <a:avLst/>
              <a:gdLst/>
              <a:ahLst/>
              <a:cxnLst/>
              <a:rect l="l" t="t" r="r" b="b"/>
              <a:pathLst>
                <a:path w="4604" h="4603" extrusionOk="0">
                  <a:moveTo>
                    <a:pt x="392" y="0"/>
                  </a:moveTo>
                  <a:cubicBezTo>
                    <a:pt x="174" y="0"/>
                    <a:pt x="0" y="176"/>
                    <a:pt x="0" y="391"/>
                  </a:cubicBezTo>
                  <a:cubicBezTo>
                    <a:pt x="0" y="607"/>
                    <a:pt x="177" y="782"/>
                    <a:pt x="392" y="782"/>
                  </a:cubicBezTo>
                  <a:lnTo>
                    <a:pt x="3820" y="782"/>
                  </a:lnTo>
                  <a:lnTo>
                    <a:pt x="3820" y="4211"/>
                  </a:lnTo>
                  <a:cubicBezTo>
                    <a:pt x="3820" y="4428"/>
                    <a:pt x="3996" y="4602"/>
                    <a:pt x="4211" y="4602"/>
                  </a:cubicBezTo>
                  <a:cubicBezTo>
                    <a:pt x="4426" y="4602"/>
                    <a:pt x="4603" y="4427"/>
                    <a:pt x="4603" y="4211"/>
                  </a:cubicBezTo>
                  <a:lnTo>
                    <a:pt x="4603" y="390"/>
                  </a:lnTo>
                  <a:cubicBezTo>
                    <a:pt x="4604" y="176"/>
                    <a:pt x="4428" y="0"/>
                    <a:pt x="4213"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19" name="Google Shape;1619;p39"/>
            <p:cNvSpPr/>
            <p:nvPr/>
          </p:nvSpPr>
          <p:spPr>
            <a:xfrm>
              <a:off x="4118225" y="4464232"/>
              <a:ext cx="143993" cy="144025"/>
            </a:xfrm>
            <a:custGeom>
              <a:avLst/>
              <a:gdLst/>
              <a:ahLst/>
              <a:cxnLst/>
              <a:rect l="l" t="t" r="r" b="b"/>
              <a:pathLst>
                <a:path w="4603" h="4604" extrusionOk="0">
                  <a:moveTo>
                    <a:pt x="4211" y="1"/>
                  </a:moveTo>
                  <a:cubicBezTo>
                    <a:pt x="3994" y="1"/>
                    <a:pt x="3819" y="177"/>
                    <a:pt x="3819" y="393"/>
                  </a:cubicBezTo>
                  <a:lnTo>
                    <a:pt x="3819" y="3821"/>
                  </a:lnTo>
                  <a:lnTo>
                    <a:pt x="391" y="3821"/>
                  </a:lnTo>
                  <a:cubicBezTo>
                    <a:pt x="175" y="3821"/>
                    <a:pt x="0" y="3997"/>
                    <a:pt x="0" y="4212"/>
                  </a:cubicBezTo>
                  <a:cubicBezTo>
                    <a:pt x="0" y="4427"/>
                    <a:pt x="176" y="4603"/>
                    <a:pt x="391" y="4603"/>
                  </a:cubicBezTo>
                  <a:lnTo>
                    <a:pt x="4212" y="4603"/>
                  </a:lnTo>
                  <a:cubicBezTo>
                    <a:pt x="4428" y="4603"/>
                    <a:pt x="4603" y="4427"/>
                    <a:pt x="4603" y="4212"/>
                  </a:cubicBezTo>
                  <a:lnTo>
                    <a:pt x="4603" y="390"/>
                  </a:lnTo>
                  <a:cubicBezTo>
                    <a:pt x="4602" y="177"/>
                    <a:pt x="4426" y="1"/>
                    <a:pt x="4211"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20" name="Google Shape;1620;p39"/>
            <p:cNvSpPr/>
            <p:nvPr/>
          </p:nvSpPr>
          <p:spPr>
            <a:xfrm>
              <a:off x="3844096" y="4464294"/>
              <a:ext cx="144056" cy="144025"/>
            </a:xfrm>
            <a:custGeom>
              <a:avLst/>
              <a:gdLst/>
              <a:ahLst/>
              <a:cxnLst/>
              <a:rect l="l" t="t" r="r" b="b"/>
              <a:pathLst>
                <a:path w="4605" h="4604" extrusionOk="0">
                  <a:moveTo>
                    <a:pt x="393" y="1"/>
                  </a:moveTo>
                  <a:cubicBezTo>
                    <a:pt x="175" y="1"/>
                    <a:pt x="1" y="176"/>
                    <a:pt x="1" y="392"/>
                  </a:cubicBezTo>
                  <a:lnTo>
                    <a:pt x="1" y="4213"/>
                  </a:lnTo>
                  <a:cubicBezTo>
                    <a:pt x="1" y="4429"/>
                    <a:pt x="177" y="4603"/>
                    <a:pt x="393" y="4603"/>
                  </a:cubicBezTo>
                  <a:lnTo>
                    <a:pt x="4214" y="4603"/>
                  </a:lnTo>
                  <a:cubicBezTo>
                    <a:pt x="4430" y="4603"/>
                    <a:pt x="4605" y="4428"/>
                    <a:pt x="4605" y="4213"/>
                  </a:cubicBezTo>
                  <a:cubicBezTo>
                    <a:pt x="4605" y="3997"/>
                    <a:pt x="4429" y="3820"/>
                    <a:pt x="4212" y="3820"/>
                  </a:cubicBezTo>
                  <a:lnTo>
                    <a:pt x="784" y="3820"/>
                  </a:lnTo>
                  <a:lnTo>
                    <a:pt x="784" y="392"/>
                  </a:lnTo>
                  <a:cubicBezTo>
                    <a:pt x="784" y="175"/>
                    <a:pt x="608" y="1"/>
                    <a:pt x="39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21" name="Google Shape;1621;p39"/>
            <p:cNvSpPr/>
            <p:nvPr/>
          </p:nvSpPr>
          <p:spPr>
            <a:xfrm>
              <a:off x="4028256" y="4371542"/>
              <a:ext cx="49770" cy="15485"/>
            </a:xfrm>
            <a:custGeom>
              <a:avLst/>
              <a:gdLst/>
              <a:ahLst/>
              <a:cxnLst/>
              <a:rect l="l" t="t" r="r" b="b"/>
              <a:pathLst>
                <a:path w="1591" h="495" extrusionOk="0">
                  <a:moveTo>
                    <a:pt x="796" y="0"/>
                  </a:moveTo>
                  <a:cubicBezTo>
                    <a:pt x="447" y="0"/>
                    <a:pt x="145" y="202"/>
                    <a:pt x="1" y="495"/>
                  </a:cubicBezTo>
                  <a:lnTo>
                    <a:pt x="1591" y="495"/>
                  </a:lnTo>
                  <a:cubicBezTo>
                    <a:pt x="1446" y="201"/>
                    <a:pt x="1144" y="0"/>
                    <a:pt x="79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22" name="Google Shape;1622;p39"/>
            <p:cNvSpPr/>
            <p:nvPr/>
          </p:nvSpPr>
          <p:spPr>
            <a:xfrm>
              <a:off x="4028256" y="4411521"/>
              <a:ext cx="49770" cy="15485"/>
            </a:xfrm>
            <a:custGeom>
              <a:avLst/>
              <a:gdLst/>
              <a:ahLst/>
              <a:cxnLst/>
              <a:rect l="l" t="t" r="r" b="b"/>
              <a:pathLst>
                <a:path w="1591" h="495" extrusionOk="0">
                  <a:moveTo>
                    <a:pt x="1" y="0"/>
                  </a:moveTo>
                  <a:cubicBezTo>
                    <a:pt x="144" y="293"/>
                    <a:pt x="447" y="495"/>
                    <a:pt x="796" y="495"/>
                  </a:cubicBezTo>
                  <a:cubicBezTo>
                    <a:pt x="1145" y="495"/>
                    <a:pt x="1446" y="294"/>
                    <a:pt x="1591"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23" name="Google Shape;1623;p39"/>
            <p:cNvSpPr/>
            <p:nvPr/>
          </p:nvSpPr>
          <p:spPr>
            <a:xfrm>
              <a:off x="4119758" y="4306630"/>
              <a:ext cx="116559" cy="80427"/>
            </a:xfrm>
            <a:custGeom>
              <a:avLst/>
              <a:gdLst/>
              <a:ahLst/>
              <a:cxnLst/>
              <a:rect l="l" t="t" r="r" b="b"/>
              <a:pathLst>
                <a:path w="3726" h="2571" extrusionOk="0">
                  <a:moveTo>
                    <a:pt x="0" y="1"/>
                  </a:moveTo>
                  <a:cubicBezTo>
                    <a:pt x="158" y="116"/>
                    <a:pt x="308" y="242"/>
                    <a:pt x="449" y="384"/>
                  </a:cubicBezTo>
                  <a:cubicBezTo>
                    <a:pt x="1045" y="979"/>
                    <a:pt x="1408" y="1744"/>
                    <a:pt x="1496" y="2571"/>
                  </a:cubicBezTo>
                  <a:lnTo>
                    <a:pt x="3725" y="2571"/>
                  </a:lnTo>
                  <a:cubicBezTo>
                    <a:pt x="3522" y="2278"/>
                    <a:pt x="3073" y="1709"/>
                    <a:pt x="2347" y="1160"/>
                  </a:cubicBezTo>
                  <a:cubicBezTo>
                    <a:pt x="1651" y="634"/>
                    <a:pt x="859" y="244"/>
                    <a:pt x="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24" name="Google Shape;1624;p39"/>
            <p:cNvSpPr/>
            <p:nvPr/>
          </p:nvSpPr>
          <p:spPr>
            <a:xfrm>
              <a:off x="3964346" y="4411521"/>
              <a:ext cx="177497" cy="77362"/>
            </a:xfrm>
            <a:custGeom>
              <a:avLst/>
              <a:gdLst/>
              <a:ahLst/>
              <a:cxnLst/>
              <a:rect l="l" t="t" r="r" b="b"/>
              <a:pathLst>
                <a:path w="5674" h="2473" extrusionOk="0">
                  <a:moveTo>
                    <a:pt x="0" y="0"/>
                  </a:moveTo>
                  <a:cubicBezTo>
                    <a:pt x="191" y="1396"/>
                    <a:pt x="1388" y="2472"/>
                    <a:pt x="2837" y="2472"/>
                  </a:cubicBezTo>
                  <a:cubicBezTo>
                    <a:pt x="4285" y="2472"/>
                    <a:pt x="5481" y="1396"/>
                    <a:pt x="5673" y="0"/>
                  </a:cubicBezTo>
                  <a:lnTo>
                    <a:pt x="4461" y="0"/>
                  </a:lnTo>
                  <a:cubicBezTo>
                    <a:pt x="4284" y="733"/>
                    <a:pt x="3624" y="1278"/>
                    <a:pt x="2838" y="1278"/>
                  </a:cubicBezTo>
                  <a:cubicBezTo>
                    <a:pt x="2052" y="1278"/>
                    <a:pt x="1391" y="733"/>
                    <a:pt x="121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25" name="Google Shape;1625;p39"/>
            <p:cNvSpPr/>
            <p:nvPr/>
          </p:nvSpPr>
          <p:spPr>
            <a:xfrm>
              <a:off x="3964440" y="4309665"/>
              <a:ext cx="177497" cy="77362"/>
            </a:xfrm>
            <a:custGeom>
              <a:avLst/>
              <a:gdLst/>
              <a:ahLst/>
              <a:cxnLst/>
              <a:rect l="l" t="t" r="r" b="b"/>
              <a:pathLst>
                <a:path w="5674" h="2473" extrusionOk="0">
                  <a:moveTo>
                    <a:pt x="2837" y="0"/>
                  </a:moveTo>
                  <a:cubicBezTo>
                    <a:pt x="1388" y="0"/>
                    <a:pt x="190" y="1076"/>
                    <a:pt x="1" y="2473"/>
                  </a:cubicBezTo>
                  <a:lnTo>
                    <a:pt x="1213" y="2473"/>
                  </a:lnTo>
                  <a:cubicBezTo>
                    <a:pt x="1389" y="1740"/>
                    <a:pt x="2050" y="1194"/>
                    <a:pt x="2836" y="1194"/>
                  </a:cubicBezTo>
                  <a:cubicBezTo>
                    <a:pt x="3622" y="1194"/>
                    <a:pt x="4282" y="1740"/>
                    <a:pt x="4460" y="2473"/>
                  </a:cubicBezTo>
                  <a:lnTo>
                    <a:pt x="5673" y="2473"/>
                  </a:lnTo>
                  <a:cubicBezTo>
                    <a:pt x="5482" y="1076"/>
                    <a:pt x="4285" y="0"/>
                    <a:pt x="283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26" name="Google Shape;1626;p39"/>
            <p:cNvSpPr/>
            <p:nvPr/>
          </p:nvSpPr>
          <p:spPr>
            <a:xfrm>
              <a:off x="3869873" y="4305535"/>
              <a:ext cx="118185" cy="81522"/>
            </a:xfrm>
            <a:custGeom>
              <a:avLst/>
              <a:gdLst/>
              <a:ahLst/>
              <a:cxnLst/>
              <a:rect l="l" t="t" r="r" b="b"/>
              <a:pathLst>
                <a:path w="3778" h="2606" extrusionOk="0">
                  <a:moveTo>
                    <a:pt x="3778" y="0"/>
                  </a:moveTo>
                  <a:lnTo>
                    <a:pt x="3778" y="0"/>
                  </a:lnTo>
                  <a:cubicBezTo>
                    <a:pt x="3581" y="53"/>
                    <a:pt x="3386" y="115"/>
                    <a:pt x="3196" y="184"/>
                  </a:cubicBezTo>
                  <a:cubicBezTo>
                    <a:pt x="2539" y="423"/>
                    <a:pt x="1928" y="757"/>
                    <a:pt x="1377" y="1178"/>
                  </a:cubicBezTo>
                  <a:cubicBezTo>
                    <a:pt x="651" y="1733"/>
                    <a:pt x="207" y="2303"/>
                    <a:pt x="1" y="2606"/>
                  </a:cubicBezTo>
                  <a:lnTo>
                    <a:pt x="2234" y="2606"/>
                  </a:lnTo>
                  <a:cubicBezTo>
                    <a:pt x="2321" y="1780"/>
                    <a:pt x="2685" y="1015"/>
                    <a:pt x="3282" y="419"/>
                  </a:cubicBezTo>
                  <a:cubicBezTo>
                    <a:pt x="3436" y="262"/>
                    <a:pt x="3602" y="123"/>
                    <a:pt x="377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27" name="Google Shape;1627;p39"/>
            <p:cNvSpPr/>
            <p:nvPr/>
          </p:nvSpPr>
          <p:spPr>
            <a:xfrm>
              <a:off x="4118225" y="4411489"/>
              <a:ext cx="118217" cy="81522"/>
            </a:xfrm>
            <a:custGeom>
              <a:avLst/>
              <a:gdLst/>
              <a:ahLst/>
              <a:cxnLst/>
              <a:rect l="l" t="t" r="r" b="b"/>
              <a:pathLst>
                <a:path w="3779" h="2606" extrusionOk="0">
                  <a:moveTo>
                    <a:pt x="1546" y="0"/>
                  </a:moveTo>
                  <a:cubicBezTo>
                    <a:pt x="1458" y="827"/>
                    <a:pt x="1094" y="1592"/>
                    <a:pt x="499" y="2187"/>
                  </a:cubicBezTo>
                  <a:cubicBezTo>
                    <a:pt x="344" y="2342"/>
                    <a:pt x="177" y="2482"/>
                    <a:pt x="0" y="2606"/>
                  </a:cubicBezTo>
                  <a:cubicBezTo>
                    <a:pt x="197" y="2552"/>
                    <a:pt x="392" y="2491"/>
                    <a:pt x="583" y="2422"/>
                  </a:cubicBezTo>
                  <a:cubicBezTo>
                    <a:pt x="1239" y="2183"/>
                    <a:pt x="1852" y="1849"/>
                    <a:pt x="2402" y="1428"/>
                  </a:cubicBezTo>
                  <a:cubicBezTo>
                    <a:pt x="3129" y="873"/>
                    <a:pt x="3572" y="303"/>
                    <a:pt x="377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28" name="Google Shape;1628;p39"/>
            <p:cNvSpPr/>
            <p:nvPr/>
          </p:nvSpPr>
          <p:spPr>
            <a:xfrm>
              <a:off x="3869904" y="4411521"/>
              <a:ext cx="116652" cy="80365"/>
            </a:xfrm>
            <a:custGeom>
              <a:avLst/>
              <a:gdLst/>
              <a:ahLst/>
              <a:cxnLst/>
              <a:rect l="l" t="t" r="r" b="b"/>
              <a:pathLst>
                <a:path w="3729" h="2569" extrusionOk="0">
                  <a:moveTo>
                    <a:pt x="1" y="0"/>
                  </a:moveTo>
                  <a:cubicBezTo>
                    <a:pt x="206" y="292"/>
                    <a:pt x="655" y="859"/>
                    <a:pt x="1380" y="1410"/>
                  </a:cubicBezTo>
                  <a:cubicBezTo>
                    <a:pt x="2077" y="1938"/>
                    <a:pt x="2869" y="2326"/>
                    <a:pt x="3728" y="2569"/>
                  </a:cubicBezTo>
                  <a:cubicBezTo>
                    <a:pt x="3570" y="2454"/>
                    <a:pt x="3421" y="2328"/>
                    <a:pt x="3279" y="2186"/>
                  </a:cubicBezTo>
                  <a:cubicBezTo>
                    <a:pt x="2684" y="1591"/>
                    <a:pt x="2320" y="826"/>
                    <a:pt x="223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1629" name="Google Shape;1629;p39"/>
          <p:cNvGrpSpPr/>
          <p:nvPr/>
        </p:nvGrpSpPr>
        <p:grpSpPr>
          <a:xfrm>
            <a:off x="2018254" y="2043561"/>
            <a:ext cx="557537" cy="557287"/>
            <a:chOff x="3243191" y="1996386"/>
            <a:chExt cx="418153" cy="417965"/>
          </a:xfrm>
        </p:grpSpPr>
        <p:sp>
          <p:nvSpPr>
            <p:cNvPr id="1630" name="Google Shape;1630;p39"/>
            <p:cNvSpPr/>
            <p:nvPr/>
          </p:nvSpPr>
          <p:spPr>
            <a:xfrm>
              <a:off x="3604973" y="2102246"/>
              <a:ext cx="56371" cy="309321"/>
            </a:xfrm>
            <a:custGeom>
              <a:avLst/>
              <a:gdLst/>
              <a:ahLst/>
              <a:cxnLst/>
              <a:rect l="l" t="t" r="r" b="b"/>
              <a:pathLst>
                <a:path w="1802" h="9888" extrusionOk="0">
                  <a:moveTo>
                    <a:pt x="1802" y="0"/>
                  </a:moveTo>
                  <a:cubicBezTo>
                    <a:pt x="1415" y="271"/>
                    <a:pt x="872" y="531"/>
                    <a:pt x="118" y="759"/>
                  </a:cubicBezTo>
                  <a:cubicBezTo>
                    <a:pt x="48" y="780"/>
                    <a:pt x="1" y="843"/>
                    <a:pt x="1" y="915"/>
                  </a:cubicBezTo>
                  <a:lnTo>
                    <a:pt x="1" y="9658"/>
                  </a:lnTo>
                  <a:cubicBezTo>
                    <a:pt x="1" y="9789"/>
                    <a:pt x="108" y="9888"/>
                    <a:pt x="229" y="9888"/>
                  </a:cubicBezTo>
                  <a:cubicBezTo>
                    <a:pt x="256" y="9888"/>
                    <a:pt x="283" y="9883"/>
                    <a:pt x="310" y="9872"/>
                  </a:cubicBezTo>
                  <a:cubicBezTo>
                    <a:pt x="1258" y="9512"/>
                    <a:pt x="1802" y="8986"/>
                    <a:pt x="1802" y="8572"/>
                  </a:cubicBezTo>
                  <a:lnTo>
                    <a:pt x="180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31" name="Google Shape;1631;p39"/>
            <p:cNvSpPr/>
            <p:nvPr/>
          </p:nvSpPr>
          <p:spPr>
            <a:xfrm>
              <a:off x="3428696" y="2054103"/>
              <a:ext cx="46236" cy="46298"/>
            </a:xfrm>
            <a:custGeom>
              <a:avLst/>
              <a:gdLst/>
              <a:ahLst/>
              <a:cxnLst/>
              <a:rect l="l" t="t" r="r" b="b"/>
              <a:pathLst>
                <a:path w="1478" h="1480" extrusionOk="0">
                  <a:moveTo>
                    <a:pt x="739" y="0"/>
                  </a:moveTo>
                  <a:cubicBezTo>
                    <a:pt x="331" y="0"/>
                    <a:pt x="0" y="333"/>
                    <a:pt x="0" y="740"/>
                  </a:cubicBezTo>
                  <a:cubicBezTo>
                    <a:pt x="0" y="1148"/>
                    <a:pt x="331" y="1480"/>
                    <a:pt x="739" y="1480"/>
                  </a:cubicBezTo>
                  <a:cubicBezTo>
                    <a:pt x="1147" y="1480"/>
                    <a:pt x="1477" y="1148"/>
                    <a:pt x="1477" y="740"/>
                  </a:cubicBezTo>
                  <a:cubicBezTo>
                    <a:pt x="1477" y="333"/>
                    <a:pt x="1147" y="0"/>
                    <a:pt x="739"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32" name="Google Shape;1632;p39"/>
            <p:cNvSpPr/>
            <p:nvPr/>
          </p:nvSpPr>
          <p:spPr>
            <a:xfrm>
              <a:off x="3243191" y="1996386"/>
              <a:ext cx="418153" cy="298842"/>
            </a:xfrm>
            <a:custGeom>
              <a:avLst/>
              <a:gdLst/>
              <a:ahLst/>
              <a:cxnLst/>
              <a:rect l="l" t="t" r="r" b="b"/>
              <a:pathLst>
                <a:path w="13367" h="9553" extrusionOk="0">
                  <a:moveTo>
                    <a:pt x="6669" y="959"/>
                  </a:moveTo>
                  <a:cubicBezTo>
                    <a:pt x="7565" y="959"/>
                    <a:pt x="8294" y="1690"/>
                    <a:pt x="8294" y="2587"/>
                  </a:cubicBezTo>
                  <a:cubicBezTo>
                    <a:pt x="8294" y="3483"/>
                    <a:pt x="7565" y="4214"/>
                    <a:pt x="6669" y="4214"/>
                  </a:cubicBezTo>
                  <a:cubicBezTo>
                    <a:pt x="5772" y="4214"/>
                    <a:pt x="5043" y="3485"/>
                    <a:pt x="5043" y="2587"/>
                  </a:cubicBezTo>
                  <a:cubicBezTo>
                    <a:pt x="5043" y="1690"/>
                    <a:pt x="5772" y="959"/>
                    <a:pt x="6669" y="959"/>
                  </a:cubicBezTo>
                  <a:close/>
                  <a:moveTo>
                    <a:pt x="6699" y="0"/>
                  </a:moveTo>
                  <a:cubicBezTo>
                    <a:pt x="4839" y="0"/>
                    <a:pt x="3096" y="241"/>
                    <a:pt x="1791" y="680"/>
                  </a:cubicBezTo>
                  <a:cubicBezTo>
                    <a:pt x="1192" y="881"/>
                    <a:pt x="710" y="1120"/>
                    <a:pt x="395" y="1369"/>
                  </a:cubicBezTo>
                  <a:cubicBezTo>
                    <a:pt x="215" y="1512"/>
                    <a:pt x="1" y="1731"/>
                    <a:pt x="1" y="1956"/>
                  </a:cubicBezTo>
                  <a:cubicBezTo>
                    <a:pt x="1" y="2359"/>
                    <a:pt x="621" y="2953"/>
                    <a:pt x="2356" y="3404"/>
                  </a:cubicBezTo>
                  <a:cubicBezTo>
                    <a:pt x="2539" y="3451"/>
                    <a:pt x="2693" y="3626"/>
                    <a:pt x="2689" y="3833"/>
                  </a:cubicBezTo>
                  <a:lnTo>
                    <a:pt x="2689" y="9550"/>
                  </a:lnTo>
                  <a:cubicBezTo>
                    <a:pt x="3132" y="9455"/>
                    <a:pt x="3609" y="9373"/>
                    <a:pt x="4105" y="9308"/>
                  </a:cubicBezTo>
                  <a:cubicBezTo>
                    <a:pt x="4067" y="9199"/>
                    <a:pt x="4042" y="9083"/>
                    <a:pt x="4031" y="8964"/>
                  </a:cubicBezTo>
                  <a:cubicBezTo>
                    <a:pt x="4031" y="8960"/>
                    <a:pt x="4029" y="8955"/>
                    <a:pt x="4029" y="8952"/>
                  </a:cubicBezTo>
                  <a:lnTo>
                    <a:pt x="3859" y="6090"/>
                  </a:lnTo>
                  <a:cubicBezTo>
                    <a:pt x="3832" y="5760"/>
                    <a:pt x="3944" y="5432"/>
                    <a:pt x="4167" y="5188"/>
                  </a:cubicBezTo>
                  <a:cubicBezTo>
                    <a:pt x="4391" y="4942"/>
                    <a:pt x="4710" y="4803"/>
                    <a:pt x="5044" y="4803"/>
                  </a:cubicBezTo>
                  <a:lnTo>
                    <a:pt x="8326" y="4803"/>
                  </a:lnTo>
                  <a:cubicBezTo>
                    <a:pt x="8650" y="4803"/>
                    <a:pt x="8965" y="4937"/>
                    <a:pt x="9188" y="5173"/>
                  </a:cubicBezTo>
                  <a:cubicBezTo>
                    <a:pt x="9409" y="5408"/>
                    <a:pt x="9529" y="5727"/>
                    <a:pt x="9514" y="6049"/>
                  </a:cubicBezTo>
                  <a:lnTo>
                    <a:pt x="9417" y="8906"/>
                  </a:lnTo>
                  <a:lnTo>
                    <a:pt x="9417" y="8913"/>
                  </a:lnTo>
                  <a:cubicBezTo>
                    <a:pt x="9408" y="9056"/>
                    <a:pt x="9381" y="9191"/>
                    <a:pt x="9335" y="9319"/>
                  </a:cubicBezTo>
                  <a:cubicBezTo>
                    <a:pt x="9801" y="9383"/>
                    <a:pt x="10254" y="9461"/>
                    <a:pt x="10678" y="9552"/>
                  </a:cubicBezTo>
                  <a:lnTo>
                    <a:pt x="10678" y="3841"/>
                  </a:lnTo>
                  <a:cubicBezTo>
                    <a:pt x="10678" y="3654"/>
                    <a:pt x="10810" y="3459"/>
                    <a:pt x="11012" y="3411"/>
                  </a:cubicBezTo>
                  <a:cubicBezTo>
                    <a:pt x="12747" y="2965"/>
                    <a:pt x="13366" y="2368"/>
                    <a:pt x="13366" y="1957"/>
                  </a:cubicBezTo>
                  <a:cubicBezTo>
                    <a:pt x="13367" y="1629"/>
                    <a:pt x="12900" y="1122"/>
                    <a:pt x="11592" y="680"/>
                  </a:cubicBezTo>
                  <a:cubicBezTo>
                    <a:pt x="10296" y="241"/>
                    <a:pt x="8558" y="0"/>
                    <a:pt x="6699"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33" name="Google Shape;1633;p39"/>
            <p:cNvSpPr/>
            <p:nvPr/>
          </p:nvSpPr>
          <p:spPr>
            <a:xfrm>
              <a:off x="3243222" y="2101934"/>
              <a:ext cx="56434" cy="309665"/>
            </a:xfrm>
            <a:custGeom>
              <a:avLst/>
              <a:gdLst/>
              <a:ahLst/>
              <a:cxnLst/>
              <a:rect l="l" t="t" r="r" b="b"/>
              <a:pathLst>
                <a:path w="1804" h="9899" extrusionOk="0">
                  <a:moveTo>
                    <a:pt x="1" y="1"/>
                  </a:moveTo>
                  <a:lnTo>
                    <a:pt x="1" y="8614"/>
                  </a:lnTo>
                  <a:cubicBezTo>
                    <a:pt x="1" y="9028"/>
                    <a:pt x="545" y="9528"/>
                    <a:pt x="1493" y="9883"/>
                  </a:cubicBezTo>
                  <a:cubicBezTo>
                    <a:pt x="1520" y="9893"/>
                    <a:pt x="1547" y="9898"/>
                    <a:pt x="1574" y="9898"/>
                  </a:cubicBezTo>
                  <a:cubicBezTo>
                    <a:pt x="1695" y="9898"/>
                    <a:pt x="1803" y="9799"/>
                    <a:pt x="1803" y="9668"/>
                  </a:cubicBezTo>
                  <a:lnTo>
                    <a:pt x="1803" y="918"/>
                  </a:lnTo>
                  <a:cubicBezTo>
                    <a:pt x="1803" y="846"/>
                    <a:pt x="1755" y="782"/>
                    <a:pt x="1686" y="761"/>
                  </a:cubicBezTo>
                  <a:cubicBezTo>
                    <a:pt x="932" y="532"/>
                    <a:pt x="389" y="272"/>
                    <a:pt x="1"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34" name="Google Shape;1634;p39"/>
            <p:cNvSpPr/>
            <p:nvPr/>
          </p:nvSpPr>
          <p:spPr>
            <a:xfrm>
              <a:off x="3391282" y="2174415"/>
              <a:ext cx="121970" cy="239937"/>
            </a:xfrm>
            <a:custGeom>
              <a:avLst/>
              <a:gdLst/>
              <a:ahLst/>
              <a:cxnLst/>
              <a:rect l="l" t="t" r="r" b="b"/>
              <a:pathLst>
                <a:path w="3899" h="7670" extrusionOk="0">
                  <a:moveTo>
                    <a:pt x="313" y="0"/>
                  </a:moveTo>
                  <a:cubicBezTo>
                    <a:pt x="197" y="0"/>
                    <a:pt x="124" y="62"/>
                    <a:pt x="89" y="99"/>
                  </a:cubicBezTo>
                  <a:cubicBezTo>
                    <a:pt x="56" y="136"/>
                    <a:pt x="1" y="213"/>
                    <a:pt x="11" y="329"/>
                  </a:cubicBezTo>
                  <a:cubicBezTo>
                    <a:pt x="11" y="334"/>
                    <a:pt x="12" y="339"/>
                    <a:pt x="12" y="342"/>
                  </a:cubicBezTo>
                  <a:lnTo>
                    <a:pt x="184" y="3202"/>
                  </a:lnTo>
                  <a:cubicBezTo>
                    <a:pt x="200" y="3367"/>
                    <a:pt x="294" y="3505"/>
                    <a:pt x="430" y="3582"/>
                  </a:cubicBezTo>
                  <a:cubicBezTo>
                    <a:pt x="433" y="3583"/>
                    <a:pt x="436" y="3586"/>
                    <a:pt x="440" y="3587"/>
                  </a:cubicBezTo>
                  <a:cubicBezTo>
                    <a:pt x="510" y="3626"/>
                    <a:pt x="590" y="3648"/>
                    <a:pt x="676" y="3648"/>
                  </a:cubicBezTo>
                  <a:lnTo>
                    <a:pt x="759" y="3648"/>
                  </a:lnTo>
                  <a:cubicBezTo>
                    <a:pt x="1004" y="3648"/>
                    <a:pt x="1202" y="3847"/>
                    <a:pt x="1202" y="4091"/>
                  </a:cubicBezTo>
                  <a:lnTo>
                    <a:pt x="1202" y="6839"/>
                  </a:lnTo>
                  <a:cubicBezTo>
                    <a:pt x="1202" y="7297"/>
                    <a:pt x="1575" y="7670"/>
                    <a:pt x="2032" y="7670"/>
                  </a:cubicBezTo>
                  <a:cubicBezTo>
                    <a:pt x="2488" y="7669"/>
                    <a:pt x="2861" y="7296"/>
                    <a:pt x="2861" y="6839"/>
                  </a:cubicBezTo>
                  <a:lnTo>
                    <a:pt x="2861" y="4092"/>
                  </a:lnTo>
                  <a:cubicBezTo>
                    <a:pt x="2861" y="3847"/>
                    <a:pt x="3059" y="3648"/>
                    <a:pt x="3304" y="3648"/>
                  </a:cubicBezTo>
                  <a:cubicBezTo>
                    <a:pt x="3567" y="3648"/>
                    <a:pt x="3784" y="3443"/>
                    <a:pt x="3797" y="3180"/>
                  </a:cubicBezTo>
                  <a:lnTo>
                    <a:pt x="3895" y="324"/>
                  </a:lnTo>
                  <a:lnTo>
                    <a:pt x="3895" y="317"/>
                  </a:lnTo>
                  <a:cubicBezTo>
                    <a:pt x="3899" y="233"/>
                    <a:pt x="3869" y="154"/>
                    <a:pt x="3813" y="93"/>
                  </a:cubicBezTo>
                  <a:cubicBezTo>
                    <a:pt x="3755" y="33"/>
                    <a:pt x="3678" y="0"/>
                    <a:pt x="3595"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52" name="Google Shape;1594;p39">
            <a:extLst>
              <a:ext uri="{FF2B5EF4-FFF2-40B4-BE49-F238E27FC236}">
                <a16:creationId xmlns:a16="http://schemas.microsoft.com/office/drawing/2014/main" id="{6BB900C8-2132-4608-A6B2-F1B5E69AEBEE}"/>
              </a:ext>
            </a:extLst>
          </p:cNvPr>
          <p:cNvSpPr txBox="1">
            <a:spLocks/>
          </p:cNvSpPr>
          <p:nvPr/>
        </p:nvSpPr>
        <p:spPr>
          <a:xfrm>
            <a:off x="7959887" y="5060256"/>
            <a:ext cx="2593200" cy="70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2pPr>
            <a:lvl3pPr marR="0" lvl="2"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3pPr>
            <a:lvl4pPr marR="0" lvl="3"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4pPr>
            <a:lvl5pPr marR="0" lvl="4"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5pPr>
            <a:lvl6pPr marR="0" lvl="5"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6pPr>
            <a:lvl7pPr marR="0" lvl="6"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7pPr>
            <a:lvl8pPr marR="0" lvl="7"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8pPr>
            <a:lvl9pPr marR="0" lvl="8"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9pPr>
          </a:lstStyle>
          <a:p>
            <a:r>
              <a:rPr lang="en-US" sz="2667" dirty="0">
                <a:latin typeface="+mn-lt"/>
              </a:rPr>
              <a:t>ĐỊNH VỊ THÔNG MINH</a:t>
            </a:r>
            <a:endParaRPr lang="vi-VN" sz="2667" dirty="0">
              <a:latin typeface="+mn-lt"/>
            </a:endParaRPr>
          </a:p>
        </p:txBody>
      </p:sp>
      <p:grpSp>
        <p:nvGrpSpPr>
          <p:cNvPr id="53" name="Google Shape;1598;p39">
            <a:extLst>
              <a:ext uri="{FF2B5EF4-FFF2-40B4-BE49-F238E27FC236}">
                <a16:creationId xmlns:a16="http://schemas.microsoft.com/office/drawing/2014/main" id="{B4844B77-F79C-45BF-89E4-D5B21790CD06}"/>
              </a:ext>
            </a:extLst>
          </p:cNvPr>
          <p:cNvGrpSpPr/>
          <p:nvPr/>
        </p:nvGrpSpPr>
        <p:grpSpPr>
          <a:xfrm>
            <a:off x="8756669" y="3977653"/>
            <a:ext cx="999729" cy="956665"/>
            <a:chOff x="1317586" y="1856572"/>
            <a:chExt cx="749797" cy="717499"/>
          </a:xfrm>
        </p:grpSpPr>
        <p:sp>
          <p:nvSpPr>
            <p:cNvPr id="54" name="Google Shape;1599;p39">
              <a:extLst>
                <a:ext uri="{FF2B5EF4-FFF2-40B4-BE49-F238E27FC236}">
                  <a16:creationId xmlns:a16="http://schemas.microsoft.com/office/drawing/2014/main" id="{CB2BF37E-4DAA-4E7B-AD98-8438F0AE571C}"/>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55" name="Google Shape;1600;p39">
              <a:extLst>
                <a:ext uri="{FF2B5EF4-FFF2-40B4-BE49-F238E27FC236}">
                  <a16:creationId xmlns:a16="http://schemas.microsoft.com/office/drawing/2014/main" id="{B025C49F-D2AA-43D9-ADEF-AE39BD087BEC}"/>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56" name="Google Shape;1601;p39">
            <a:extLst>
              <a:ext uri="{FF2B5EF4-FFF2-40B4-BE49-F238E27FC236}">
                <a16:creationId xmlns:a16="http://schemas.microsoft.com/office/drawing/2014/main" id="{15675AE2-74F3-46F1-85EF-9B99A8A2753F}"/>
              </a:ext>
            </a:extLst>
          </p:cNvPr>
          <p:cNvGrpSpPr/>
          <p:nvPr/>
        </p:nvGrpSpPr>
        <p:grpSpPr>
          <a:xfrm>
            <a:off x="9058875" y="4153239"/>
            <a:ext cx="447381" cy="557455"/>
            <a:chOff x="1325198" y="1996261"/>
            <a:chExt cx="335536" cy="418091"/>
          </a:xfrm>
        </p:grpSpPr>
        <p:sp>
          <p:nvSpPr>
            <p:cNvPr id="57" name="Google Shape;1602;p39">
              <a:extLst>
                <a:ext uri="{FF2B5EF4-FFF2-40B4-BE49-F238E27FC236}">
                  <a16:creationId xmlns:a16="http://schemas.microsoft.com/office/drawing/2014/main" id="{EA59FADF-35F6-47AF-A0F5-3F3F00B77969}"/>
                </a:ext>
              </a:extLst>
            </p:cNvPr>
            <p:cNvSpPr/>
            <p:nvPr/>
          </p:nvSpPr>
          <p:spPr>
            <a:xfrm>
              <a:off x="1418889" y="2114228"/>
              <a:ext cx="146340" cy="71793"/>
            </a:xfrm>
            <a:custGeom>
              <a:avLst/>
              <a:gdLst/>
              <a:ahLst/>
              <a:cxnLst/>
              <a:rect l="l" t="t" r="r" b="b"/>
              <a:pathLst>
                <a:path w="4678" h="2295" extrusionOk="0">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8" name="Google Shape;1603;p39">
              <a:extLst>
                <a:ext uri="{FF2B5EF4-FFF2-40B4-BE49-F238E27FC236}">
                  <a16:creationId xmlns:a16="http://schemas.microsoft.com/office/drawing/2014/main" id="{F812A59A-B6BB-4616-9353-3B620C7C50F1}"/>
                </a:ext>
              </a:extLst>
            </p:cNvPr>
            <p:cNvSpPr/>
            <p:nvPr/>
          </p:nvSpPr>
          <p:spPr>
            <a:xfrm>
              <a:off x="1444822" y="2277209"/>
              <a:ext cx="90688" cy="41199"/>
            </a:xfrm>
            <a:custGeom>
              <a:avLst/>
              <a:gdLst/>
              <a:ahLst/>
              <a:cxnLst/>
              <a:rect l="l" t="t" r="r" b="b"/>
              <a:pathLst>
                <a:path w="2899" h="1317" extrusionOk="0">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9" name="Google Shape;1604;p39">
              <a:extLst>
                <a:ext uri="{FF2B5EF4-FFF2-40B4-BE49-F238E27FC236}">
                  <a16:creationId xmlns:a16="http://schemas.microsoft.com/office/drawing/2014/main" id="{72EDDBAE-70BB-46AA-80E9-5A545254F9DA}"/>
                </a:ext>
              </a:extLst>
            </p:cNvPr>
            <p:cNvSpPr/>
            <p:nvPr/>
          </p:nvSpPr>
          <p:spPr>
            <a:xfrm>
              <a:off x="1464781" y="2077596"/>
              <a:ext cx="54588" cy="12200"/>
            </a:xfrm>
            <a:custGeom>
              <a:avLst/>
              <a:gdLst/>
              <a:ahLst/>
              <a:cxnLst/>
              <a:rect l="l" t="t" r="r" b="b"/>
              <a:pathLst>
                <a:path w="1745" h="390" extrusionOk="0">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0" name="Google Shape;1605;p39">
              <a:extLst>
                <a:ext uri="{FF2B5EF4-FFF2-40B4-BE49-F238E27FC236}">
                  <a16:creationId xmlns:a16="http://schemas.microsoft.com/office/drawing/2014/main" id="{73A055BD-7C5E-4622-80C1-DBAD5C50873F}"/>
                </a:ext>
              </a:extLst>
            </p:cNvPr>
            <p:cNvSpPr/>
            <p:nvPr/>
          </p:nvSpPr>
          <p:spPr>
            <a:xfrm>
              <a:off x="1588628" y="2139566"/>
              <a:ext cx="32158" cy="57529"/>
            </a:xfrm>
            <a:custGeom>
              <a:avLst/>
              <a:gdLst/>
              <a:ahLst/>
              <a:cxnLst/>
              <a:rect l="l" t="t" r="r" b="b"/>
              <a:pathLst>
                <a:path w="1028" h="1839" extrusionOk="0">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1" name="Google Shape;1606;p39">
              <a:extLst>
                <a:ext uri="{FF2B5EF4-FFF2-40B4-BE49-F238E27FC236}">
                  <a16:creationId xmlns:a16="http://schemas.microsoft.com/office/drawing/2014/main" id="{618AC1D2-D79E-4394-A417-F592B4DD044C}"/>
                </a:ext>
              </a:extLst>
            </p:cNvPr>
            <p:cNvSpPr/>
            <p:nvPr/>
          </p:nvSpPr>
          <p:spPr>
            <a:xfrm>
              <a:off x="1423425" y="2179764"/>
              <a:ext cx="136830" cy="80865"/>
            </a:xfrm>
            <a:custGeom>
              <a:avLst/>
              <a:gdLst/>
              <a:ahLst/>
              <a:cxnLst/>
              <a:rect l="l" t="t" r="r" b="b"/>
              <a:pathLst>
                <a:path w="4374" h="2585" extrusionOk="0">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2" name="Google Shape;1607;p39">
              <a:extLst>
                <a:ext uri="{FF2B5EF4-FFF2-40B4-BE49-F238E27FC236}">
                  <a16:creationId xmlns:a16="http://schemas.microsoft.com/office/drawing/2014/main" id="{ECCE6879-AC90-4A53-8A91-FBFC978BEB9D}"/>
                </a:ext>
              </a:extLst>
            </p:cNvPr>
            <p:cNvSpPr/>
            <p:nvPr/>
          </p:nvSpPr>
          <p:spPr>
            <a:xfrm>
              <a:off x="1364176" y="2139566"/>
              <a:ext cx="31220" cy="57529"/>
            </a:xfrm>
            <a:custGeom>
              <a:avLst/>
              <a:gdLst/>
              <a:ahLst/>
              <a:cxnLst/>
              <a:rect l="l" t="t" r="r" b="b"/>
              <a:pathLst>
                <a:path w="998" h="1839" extrusionOk="0">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3" name="Google Shape;1608;p39">
              <a:extLst>
                <a:ext uri="{FF2B5EF4-FFF2-40B4-BE49-F238E27FC236}">
                  <a16:creationId xmlns:a16="http://schemas.microsoft.com/office/drawing/2014/main" id="{99D5A628-C4E4-4291-B11A-2D4AD38777B3}"/>
                </a:ext>
              </a:extLst>
            </p:cNvPr>
            <p:cNvSpPr/>
            <p:nvPr/>
          </p:nvSpPr>
          <p:spPr>
            <a:xfrm>
              <a:off x="1325198" y="2313654"/>
              <a:ext cx="335536" cy="100698"/>
            </a:xfrm>
            <a:custGeom>
              <a:avLst/>
              <a:gdLst/>
              <a:ahLst/>
              <a:cxnLst/>
              <a:rect l="l" t="t" r="r" b="b"/>
              <a:pathLst>
                <a:path w="10726" h="3219" extrusionOk="0">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4" name="Google Shape;1609;p39">
              <a:extLst>
                <a:ext uri="{FF2B5EF4-FFF2-40B4-BE49-F238E27FC236}">
                  <a16:creationId xmlns:a16="http://schemas.microsoft.com/office/drawing/2014/main" id="{05E5A0B5-F239-4AB4-8EFD-59DE6B860352}"/>
                </a:ext>
              </a:extLst>
            </p:cNvPr>
            <p:cNvSpPr/>
            <p:nvPr/>
          </p:nvSpPr>
          <p:spPr>
            <a:xfrm>
              <a:off x="1399807" y="1996261"/>
              <a:ext cx="182533" cy="104859"/>
            </a:xfrm>
            <a:custGeom>
              <a:avLst/>
              <a:gdLst/>
              <a:ahLst/>
              <a:cxnLst/>
              <a:rect l="l" t="t" r="r" b="b"/>
              <a:pathLst>
                <a:path w="5835" h="3352" extrusionOk="0">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40"/>
          <p:cNvSpPr txBox="1">
            <a:spLocks noGrp="1"/>
          </p:cNvSpPr>
          <p:nvPr>
            <p:ph type="title"/>
          </p:nvPr>
        </p:nvSpPr>
        <p:spPr>
          <a:xfrm>
            <a:off x="6246191" y="2420868"/>
            <a:ext cx="5401436" cy="2055200"/>
          </a:xfrm>
          <a:prstGeom prst="rect">
            <a:avLst/>
          </a:prstGeom>
        </p:spPr>
        <p:txBody>
          <a:bodyPr spcFirstLastPara="1" vert="horz" wrap="square" lIns="121900" tIns="121900" rIns="121900" bIns="121900" rtlCol="0" anchor="ctr" anchorCtr="0">
            <a:noAutofit/>
          </a:bodyPr>
          <a:lstStyle/>
          <a:p>
            <a:pPr algn="ctr"/>
            <a:r>
              <a:rPr lang="en-US" b="1" dirty="0"/>
              <a:t>ĐĂNG NHẬP, ĐĂNG KÍ</a:t>
            </a:r>
            <a:endParaRPr b="1" dirty="0">
              <a:latin typeface="+mj-lt"/>
            </a:endParaRPr>
          </a:p>
        </p:txBody>
      </p:sp>
      <p:sp>
        <p:nvSpPr>
          <p:cNvPr id="1640" name="Google Shape;1640;p40"/>
          <p:cNvSpPr txBox="1">
            <a:spLocks noGrp="1"/>
          </p:cNvSpPr>
          <p:nvPr>
            <p:ph type="title" idx="2"/>
          </p:nvPr>
        </p:nvSpPr>
        <p:spPr>
          <a:xfrm>
            <a:off x="8032984" y="1259533"/>
            <a:ext cx="2005600" cy="1122400"/>
          </a:xfrm>
          <a:prstGeom prst="rect">
            <a:avLst/>
          </a:prstGeom>
        </p:spPr>
        <p:txBody>
          <a:bodyPr spcFirstLastPara="1" vert="horz" wrap="square" lIns="121900" tIns="121900" rIns="121900" bIns="121900" rtlCol="0" anchor="ctr" anchorCtr="0">
            <a:noAutofit/>
          </a:bodyPr>
          <a:lstStyle/>
          <a:p>
            <a:pPr algn="ctr"/>
            <a:r>
              <a:rPr lang="vi-VN">
                <a:latin typeface="+mj-lt"/>
              </a:rPr>
              <a:t>01</a:t>
            </a:r>
            <a:r>
              <a:rPr lang="en">
                <a:latin typeface="+mj-lt"/>
              </a:rPr>
              <a:t>.</a:t>
            </a:r>
            <a:endParaRPr>
              <a:latin typeface="+mj-lt"/>
            </a:endParaRPr>
          </a:p>
        </p:txBody>
      </p:sp>
      <p:sp>
        <p:nvSpPr>
          <p:cNvPr id="1641" name="Google Shape;1641;p40"/>
          <p:cNvSpPr txBox="1">
            <a:spLocks noGrp="1"/>
          </p:cNvSpPr>
          <p:nvPr>
            <p:ph type="subTitle" idx="1"/>
          </p:nvPr>
        </p:nvSpPr>
        <p:spPr>
          <a:xfrm>
            <a:off x="6894290" y="5096197"/>
            <a:ext cx="4057245" cy="544800"/>
          </a:xfrm>
          <a:prstGeom prst="rect">
            <a:avLst/>
          </a:prstGeom>
        </p:spPr>
        <p:txBody>
          <a:bodyPr spcFirstLastPara="1" vert="horz" wrap="square" lIns="121900" tIns="121900" rIns="121900" bIns="121900" rtlCol="0" anchor="ctr" anchorCtr="0">
            <a:noAutofit/>
          </a:bodyPr>
          <a:lstStyle/>
          <a:p>
            <a:pPr marL="0" indent="0"/>
            <a:r>
              <a:rPr lang="en-US" sz="3600" dirty="0" err="1">
                <a:latin typeface="Sitka Small Semibold" pitchFamily="2" charset="0"/>
                <a:ea typeface="Calibri" panose="020F0502020204030204" pitchFamily="34" charset="0"/>
                <a:cs typeface="Times New Roman" panose="02020603050405020304" pitchFamily="18" charset="0"/>
              </a:rPr>
              <a:t>Quản</a:t>
            </a:r>
            <a:r>
              <a:rPr lang="en-US" sz="3600" dirty="0">
                <a:latin typeface="Sitka Small Semibold" pitchFamily="2" charset="0"/>
                <a:ea typeface="Calibri" panose="020F0502020204030204" pitchFamily="34" charset="0"/>
                <a:cs typeface="Times New Roman" panose="02020603050405020304" pitchFamily="18" charset="0"/>
              </a:rPr>
              <a:t> </a:t>
            </a:r>
            <a:r>
              <a:rPr lang="en-US" sz="3600" dirty="0" err="1">
                <a:latin typeface="Sitka Small Semibold" pitchFamily="2" charset="0"/>
                <a:ea typeface="Calibri" panose="020F0502020204030204" pitchFamily="34" charset="0"/>
                <a:cs typeface="Times New Roman" panose="02020603050405020304" pitchFamily="18" charset="0"/>
              </a:rPr>
              <a:t>lí</a:t>
            </a:r>
            <a:r>
              <a:rPr lang="en-US" sz="3600" dirty="0">
                <a:latin typeface="Sitka Small Semibold" pitchFamily="2" charset="0"/>
                <a:ea typeface="Calibri" panose="020F0502020204030204" pitchFamily="34" charset="0"/>
                <a:cs typeface="Times New Roman" panose="02020603050405020304" pitchFamily="18" charset="0"/>
              </a:rPr>
              <a:t> </a:t>
            </a:r>
            <a:r>
              <a:rPr lang="en-US" sz="3600" dirty="0" err="1">
                <a:latin typeface="Sitka Small Semibold" pitchFamily="2" charset="0"/>
                <a:ea typeface="Calibri" panose="020F0502020204030204" pitchFamily="34" charset="0"/>
                <a:cs typeface="Times New Roman" panose="02020603050405020304" pitchFamily="18" charset="0"/>
              </a:rPr>
              <a:t>thông</a:t>
            </a:r>
            <a:r>
              <a:rPr lang="en-US" sz="3600" dirty="0">
                <a:latin typeface="Sitka Small Semibold" pitchFamily="2" charset="0"/>
                <a:ea typeface="Calibri" panose="020F0502020204030204" pitchFamily="34" charset="0"/>
                <a:cs typeface="Times New Roman" panose="02020603050405020304" pitchFamily="18" charset="0"/>
              </a:rPr>
              <a:t> tin </a:t>
            </a:r>
            <a:r>
              <a:rPr lang="en-US" sz="3600" dirty="0" err="1">
                <a:latin typeface="Sitka Small Semibold" pitchFamily="2" charset="0"/>
                <a:ea typeface="Calibri" panose="020F0502020204030204" pitchFamily="34" charset="0"/>
                <a:cs typeface="Times New Roman" panose="02020603050405020304" pitchFamily="18" charset="0"/>
              </a:rPr>
              <a:t>người</a:t>
            </a:r>
            <a:r>
              <a:rPr lang="en-US" sz="3600" dirty="0">
                <a:latin typeface="Sitka Small Semibold" pitchFamily="2" charset="0"/>
                <a:ea typeface="Calibri" panose="020F0502020204030204" pitchFamily="34" charset="0"/>
                <a:cs typeface="Times New Roman" panose="02020603050405020304" pitchFamily="18" charset="0"/>
              </a:rPr>
              <a:t> </a:t>
            </a:r>
            <a:r>
              <a:rPr lang="en-US" sz="3600" dirty="0" err="1">
                <a:latin typeface="Sitka Small Semibold" pitchFamily="2" charset="0"/>
                <a:ea typeface="Calibri" panose="020F0502020204030204" pitchFamily="34" charset="0"/>
                <a:cs typeface="Times New Roman" panose="02020603050405020304" pitchFamily="18" charset="0"/>
              </a:rPr>
              <a:t>dùng</a:t>
            </a:r>
            <a:endParaRPr lang="vi-VN" sz="3600" dirty="0">
              <a:latin typeface="Sitka Small Semibold" pitchFamily="2" charset="0"/>
              <a:ea typeface="Calibri" panose="020F0502020204030204" pitchFamily="34" charset="0"/>
              <a:cs typeface="Times New Roman" panose="02020603050405020304" pitchFamily="18" charset="0"/>
            </a:endParaRPr>
          </a:p>
          <a:p>
            <a:pPr marL="0" indent="0"/>
            <a:endParaRPr dirty="0">
              <a:latin typeface="Sitka Small Semibold" pitchFamily="2" charset="0"/>
            </a:endParaRPr>
          </a:p>
        </p:txBody>
      </p:sp>
      <p:grpSp>
        <p:nvGrpSpPr>
          <p:cNvPr id="1752" name="Google Shape;1752;p40"/>
          <p:cNvGrpSpPr/>
          <p:nvPr/>
        </p:nvGrpSpPr>
        <p:grpSpPr>
          <a:xfrm>
            <a:off x="440414" y="5699373"/>
            <a:ext cx="691025" cy="437473"/>
            <a:chOff x="783960" y="4261704"/>
            <a:chExt cx="518269" cy="328105"/>
          </a:xfrm>
        </p:grpSpPr>
        <p:sp>
          <p:nvSpPr>
            <p:cNvPr id="1753" name="Google Shape;1753;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grpSp>
          <p:nvGrpSpPr>
            <p:cNvPr id="1754" name="Google Shape;1754;p40"/>
            <p:cNvGrpSpPr/>
            <p:nvPr/>
          </p:nvGrpSpPr>
          <p:grpSpPr>
            <a:xfrm>
              <a:off x="783960" y="4261704"/>
              <a:ext cx="518269" cy="328105"/>
              <a:chOff x="783960" y="4261704"/>
              <a:chExt cx="518269" cy="328105"/>
            </a:xfrm>
          </p:grpSpPr>
          <p:sp>
            <p:nvSpPr>
              <p:cNvPr id="1755" name="Google Shape;1755;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6" name="Google Shape;1756;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7" name="Google Shape;1757;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8" name="Google Shape;1758;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grpSp>
      </p:grpSp>
      <p:grpSp>
        <p:nvGrpSpPr>
          <p:cNvPr id="1759" name="Google Shape;1759;p40"/>
          <p:cNvGrpSpPr/>
          <p:nvPr/>
        </p:nvGrpSpPr>
        <p:grpSpPr>
          <a:xfrm>
            <a:off x="1722769" y="410619"/>
            <a:ext cx="812720" cy="778099"/>
            <a:chOff x="3105300" y="593625"/>
            <a:chExt cx="256800" cy="245850"/>
          </a:xfrm>
        </p:grpSpPr>
        <p:sp>
          <p:nvSpPr>
            <p:cNvPr id="1760" name="Google Shape;1760;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1" name="Google Shape;1761;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2" name="Google Shape;1762;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3" name="Google Shape;1763;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grpSp>
      <p:grpSp>
        <p:nvGrpSpPr>
          <p:cNvPr id="350" name="Google Shape;2106;p50">
            <a:extLst>
              <a:ext uri="{FF2B5EF4-FFF2-40B4-BE49-F238E27FC236}">
                <a16:creationId xmlns:a16="http://schemas.microsoft.com/office/drawing/2014/main" id="{01288DA5-A202-4888-A021-2EF861384656}"/>
              </a:ext>
            </a:extLst>
          </p:cNvPr>
          <p:cNvGrpSpPr/>
          <p:nvPr/>
        </p:nvGrpSpPr>
        <p:grpSpPr>
          <a:xfrm>
            <a:off x="957334" y="887482"/>
            <a:ext cx="3991432" cy="4934268"/>
            <a:chOff x="-4813275" y="663875"/>
            <a:chExt cx="3648475" cy="4510300"/>
          </a:xfrm>
        </p:grpSpPr>
        <p:sp>
          <p:nvSpPr>
            <p:cNvPr id="351" name="Google Shape;2107;p50">
              <a:extLst>
                <a:ext uri="{FF2B5EF4-FFF2-40B4-BE49-F238E27FC236}">
                  <a16:creationId xmlns:a16="http://schemas.microsoft.com/office/drawing/2014/main" id="{7F276BC9-BC0A-4232-99BA-A43B7864EE25}"/>
                </a:ext>
              </a:extLst>
            </p:cNvPr>
            <p:cNvSpPr/>
            <p:nvPr/>
          </p:nvSpPr>
          <p:spPr>
            <a:xfrm>
              <a:off x="-2587500" y="5039875"/>
              <a:ext cx="151800" cy="133450"/>
            </a:xfrm>
            <a:custGeom>
              <a:avLst/>
              <a:gdLst/>
              <a:ahLst/>
              <a:cxnLst/>
              <a:rect l="l" t="t" r="r" b="b"/>
              <a:pathLst>
                <a:path w="6072" h="5338" extrusionOk="0">
                  <a:moveTo>
                    <a:pt x="1535" y="1"/>
                  </a:moveTo>
                  <a:cubicBezTo>
                    <a:pt x="1001" y="1"/>
                    <a:pt x="500" y="68"/>
                    <a:pt x="0" y="268"/>
                  </a:cubicBezTo>
                  <a:lnTo>
                    <a:pt x="67" y="1735"/>
                  </a:lnTo>
                  <a:cubicBezTo>
                    <a:pt x="167" y="3737"/>
                    <a:pt x="1835" y="5338"/>
                    <a:pt x="3870" y="5338"/>
                  </a:cubicBezTo>
                  <a:lnTo>
                    <a:pt x="6004" y="5338"/>
                  </a:lnTo>
                  <a:cubicBezTo>
                    <a:pt x="6038" y="5071"/>
                    <a:pt x="6071" y="4771"/>
                    <a:pt x="6071" y="4537"/>
                  </a:cubicBezTo>
                  <a:cubicBezTo>
                    <a:pt x="6071" y="2036"/>
                    <a:pt x="4036" y="1"/>
                    <a:pt x="1535" y="1"/>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352" name="Google Shape;2108;p50">
              <a:extLst>
                <a:ext uri="{FF2B5EF4-FFF2-40B4-BE49-F238E27FC236}">
                  <a16:creationId xmlns:a16="http://schemas.microsoft.com/office/drawing/2014/main" id="{1C0B613B-9F7E-42A4-937F-82BBF6C4E205}"/>
                </a:ext>
              </a:extLst>
            </p:cNvPr>
            <p:cNvSpPr/>
            <p:nvPr/>
          </p:nvSpPr>
          <p:spPr>
            <a:xfrm>
              <a:off x="-2834350" y="4315200"/>
              <a:ext cx="75075" cy="75075"/>
            </a:xfrm>
            <a:custGeom>
              <a:avLst/>
              <a:gdLst/>
              <a:ahLst/>
              <a:cxnLst/>
              <a:rect l="l" t="t" r="r" b="b"/>
              <a:pathLst>
                <a:path w="3003" h="3003" extrusionOk="0">
                  <a:moveTo>
                    <a:pt x="1501" y="567"/>
                  </a:moveTo>
                  <a:cubicBezTo>
                    <a:pt x="2002" y="567"/>
                    <a:pt x="2402" y="1001"/>
                    <a:pt x="2402" y="1501"/>
                  </a:cubicBezTo>
                  <a:cubicBezTo>
                    <a:pt x="2402" y="2002"/>
                    <a:pt x="2002" y="2402"/>
                    <a:pt x="1501" y="2402"/>
                  </a:cubicBezTo>
                  <a:cubicBezTo>
                    <a:pt x="1001" y="2402"/>
                    <a:pt x="567" y="2002"/>
                    <a:pt x="567" y="1501"/>
                  </a:cubicBezTo>
                  <a:cubicBezTo>
                    <a:pt x="567" y="1001"/>
                    <a:pt x="1001" y="567"/>
                    <a:pt x="1501" y="567"/>
                  </a:cubicBezTo>
                  <a:close/>
                  <a:moveTo>
                    <a:pt x="1501" y="0"/>
                  </a:moveTo>
                  <a:cubicBezTo>
                    <a:pt x="668" y="0"/>
                    <a:pt x="0" y="668"/>
                    <a:pt x="0" y="1501"/>
                  </a:cubicBezTo>
                  <a:cubicBezTo>
                    <a:pt x="0" y="2335"/>
                    <a:pt x="668" y="3003"/>
                    <a:pt x="1501" y="3003"/>
                  </a:cubicBezTo>
                  <a:cubicBezTo>
                    <a:pt x="2335" y="3003"/>
                    <a:pt x="2936" y="2335"/>
                    <a:pt x="3003" y="1501"/>
                  </a:cubicBezTo>
                  <a:cubicBezTo>
                    <a:pt x="3003" y="668"/>
                    <a:pt x="2335" y="0"/>
                    <a:pt x="1501" y="0"/>
                  </a:cubicBezTo>
                  <a:close/>
                </a:path>
              </a:pathLst>
            </a:custGeom>
            <a:solidFill>
              <a:srgbClr val="EDDEFF"/>
            </a:solidFill>
            <a:ln>
              <a:noFill/>
            </a:ln>
          </p:spPr>
          <p:txBody>
            <a:bodyPr spcFirstLastPara="1" wrap="square" lIns="121900" tIns="121900" rIns="121900" bIns="121900" anchor="ctr" anchorCtr="0">
              <a:noAutofit/>
            </a:bodyPr>
            <a:lstStyle/>
            <a:p>
              <a:endParaRPr sz="2400"/>
            </a:p>
          </p:txBody>
        </p:sp>
        <p:sp>
          <p:nvSpPr>
            <p:cNvPr id="353" name="Google Shape;2109;p50">
              <a:extLst>
                <a:ext uri="{FF2B5EF4-FFF2-40B4-BE49-F238E27FC236}">
                  <a16:creationId xmlns:a16="http://schemas.microsoft.com/office/drawing/2014/main" id="{CD463FE3-8F87-4796-8B82-34C8BB7AAAB4}"/>
                </a:ext>
              </a:extLst>
            </p:cNvPr>
            <p:cNvSpPr/>
            <p:nvPr/>
          </p:nvSpPr>
          <p:spPr>
            <a:xfrm>
              <a:off x="-2616700" y="4381900"/>
              <a:ext cx="75075" cy="75100"/>
            </a:xfrm>
            <a:custGeom>
              <a:avLst/>
              <a:gdLst/>
              <a:ahLst/>
              <a:cxnLst/>
              <a:rect l="l" t="t" r="r" b="b"/>
              <a:pathLst>
                <a:path w="3003" h="3004" extrusionOk="0">
                  <a:moveTo>
                    <a:pt x="1502" y="1"/>
                  </a:moveTo>
                  <a:cubicBezTo>
                    <a:pt x="668" y="1"/>
                    <a:pt x="1" y="668"/>
                    <a:pt x="1" y="1502"/>
                  </a:cubicBezTo>
                  <a:cubicBezTo>
                    <a:pt x="1" y="2336"/>
                    <a:pt x="668" y="3003"/>
                    <a:pt x="1502" y="3003"/>
                  </a:cubicBezTo>
                  <a:cubicBezTo>
                    <a:pt x="2336" y="3003"/>
                    <a:pt x="3003" y="2336"/>
                    <a:pt x="3003" y="1502"/>
                  </a:cubicBezTo>
                  <a:cubicBezTo>
                    <a:pt x="2969" y="668"/>
                    <a:pt x="2336" y="1"/>
                    <a:pt x="15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4" name="Google Shape;2110;p50">
              <a:extLst>
                <a:ext uri="{FF2B5EF4-FFF2-40B4-BE49-F238E27FC236}">
                  <a16:creationId xmlns:a16="http://schemas.microsoft.com/office/drawing/2014/main" id="{FCC061E9-459D-45C9-91AF-95E4DB09D48F}"/>
                </a:ext>
              </a:extLst>
            </p:cNvPr>
            <p:cNvSpPr/>
            <p:nvPr/>
          </p:nvSpPr>
          <p:spPr>
            <a:xfrm>
              <a:off x="-2723450" y="4079025"/>
              <a:ext cx="152650" cy="167200"/>
            </a:xfrm>
            <a:custGeom>
              <a:avLst/>
              <a:gdLst/>
              <a:ahLst/>
              <a:cxnLst/>
              <a:rect l="l" t="t" r="r" b="b"/>
              <a:pathLst>
                <a:path w="6106" h="6688" extrusionOk="0">
                  <a:moveTo>
                    <a:pt x="738" y="0"/>
                  </a:moveTo>
                  <a:cubicBezTo>
                    <a:pt x="361" y="0"/>
                    <a:pt x="1" y="314"/>
                    <a:pt x="1" y="741"/>
                  </a:cubicBezTo>
                  <a:lnTo>
                    <a:pt x="1" y="5978"/>
                  </a:lnTo>
                  <a:cubicBezTo>
                    <a:pt x="1" y="6394"/>
                    <a:pt x="364" y="6688"/>
                    <a:pt x="762" y="6688"/>
                  </a:cubicBezTo>
                  <a:cubicBezTo>
                    <a:pt x="875" y="6688"/>
                    <a:pt x="991" y="6664"/>
                    <a:pt x="1102" y="6612"/>
                  </a:cubicBezTo>
                  <a:lnTo>
                    <a:pt x="5638" y="3977"/>
                  </a:lnTo>
                  <a:cubicBezTo>
                    <a:pt x="6105" y="3677"/>
                    <a:pt x="6105" y="3009"/>
                    <a:pt x="5638" y="2743"/>
                  </a:cubicBezTo>
                  <a:lnTo>
                    <a:pt x="1102" y="107"/>
                  </a:lnTo>
                  <a:cubicBezTo>
                    <a:pt x="987" y="33"/>
                    <a:pt x="862" y="0"/>
                    <a:pt x="73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5" name="Google Shape;2111;p50">
              <a:extLst>
                <a:ext uri="{FF2B5EF4-FFF2-40B4-BE49-F238E27FC236}">
                  <a16:creationId xmlns:a16="http://schemas.microsoft.com/office/drawing/2014/main" id="{36FAC1AD-800A-4C8C-A546-0FAC1911CA3B}"/>
                </a:ext>
              </a:extLst>
            </p:cNvPr>
            <p:cNvSpPr/>
            <p:nvPr/>
          </p:nvSpPr>
          <p:spPr>
            <a:xfrm>
              <a:off x="-2838525" y="3765150"/>
              <a:ext cx="133450" cy="117775"/>
            </a:xfrm>
            <a:custGeom>
              <a:avLst/>
              <a:gdLst/>
              <a:ahLst/>
              <a:cxnLst/>
              <a:rect l="l" t="t" r="r" b="b"/>
              <a:pathLst>
                <a:path w="5338" h="4711" extrusionOk="0">
                  <a:moveTo>
                    <a:pt x="2646" y="0"/>
                  </a:moveTo>
                  <a:cubicBezTo>
                    <a:pt x="1734" y="0"/>
                    <a:pt x="875" y="531"/>
                    <a:pt x="501" y="1454"/>
                  </a:cubicBezTo>
                  <a:cubicBezTo>
                    <a:pt x="1" y="2655"/>
                    <a:pt x="534" y="4023"/>
                    <a:pt x="1735" y="4523"/>
                  </a:cubicBezTo>
                  <a:cubicBezTo>
                    <a:pt x="2039" y="4650"/>
                    <a:pt x="2356" y="4710"/>
                    <a:pt x="2668" y="4710"/>
                  </a:cubicBezTo>
                  <a:cubicBezTo>
                    <a:pt x="3588" y="4710"/>
                    <a:pt x="4464" y="4186"/>
                    <a:pt x="4837" y="3289"/>
                  </a:cubicBezTo>
                  <a:cubicBezTo>
                    <a:pt x="5338" y="2055"/>
                    <a:pt x="4771" y="687"/>
                    <a:pt x="3570" y="187"/>
                  </a:cubicBezTo>
                  <a:cubicBezTo>
                    <a:pt x="3267" y="61"/>
                    <a:pt x="2954" y="0"/>
                    <a:pt x="264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6" name="Google Shape;2112;p50">
              <a:extLst>
                <a:ext uri="{FF2B5EF4-FFF2-40B4-BE49-F238E27FC236}">
                  <a16:creationId xmlns:a16="http://schemas.microsoft.com/office/drawing/2014/main" id="{61B5E140-D173-4B7A-BFE6-16719A53EA59}"/>
                </a:ext>
              </a:extLst>
            </p:cNvPr>
            <p:cNvSpPr/>
            <p:nvPr/>
          </p:nvSpPr>
          <p:spPr>
            <a:xfrm>
              <a:off x="-3092025" y="3329250"/>
              <a:ext cx="111750" cy="98200"/>
            </a:xfrm>
            <a:custGeom>
              <a:avLst/>
              <a:gdLst/>
              <a:ahLst/>
              <a:cxnLst/>
              <a:rect l="l" t="t" r="r" b="b"/>
              <a:pathLst>
                <a:path w="4470" h="3928" extrusionOk="0">
                  <a:moveTo>
                    <a:pt x="2255" y="0"/>
                  </a:moveTo>
                  <a:cubicBezTo>
                    <a:pt x="1477" y="0"/>
                    <a:pt x="728" y="446"/>
                    <a:pt x="400" y="1178"/>
                  </a:cubicBezTo>
                  <a:cubicBezTo>
                    <a:pt x="0" y="2178"/>
                    <a:pt x="467" y="3313"/>
                    <a:pt x="1468" y="3780"/>
                  </a:cubicBezTo>
                  <a:cubicBezTo>
                    <a:pt x="1718" y="3880"/>
                    <a:pt x="1974" y="3928"/>
                    <a:pt x="2226" y="3928"/>
                  </a:cubicBezTo>
                  <a:cubicBezTo>
                    <a:pt x="2979" y="3928"/>
                    <a:pt x="3686" y="3496"/>
                    <a:pt x="4036" y="2745"/>
                  </a:cubicBezTo>
                  <a:cubicBezTo>
                    <a:pt x="4470" y="1745"/>
                    <a:pt x="4003" y="611"/>
                    <a:pt x="3002" y="144"/>
                  </a:cubicBezTo>
                  <a:cubicBezTo>
                    <a:pt x="2759" y="46"/>
                    <a:pt x="2505" y="0"/>
                    <a:pt x="2255" y="0"/>
                  </a:cubicBezTo>
                  <a:close/>
                </a:path>
              </a:pathLst>
            </a:custGeom>
            <a:solidFill>
              <a:srgbClr val="35CFDB"/>
            </a:solidFill>
            <a:ln>
              <a:noFill/>
            </a:ln>
          </p:spPr>
          <p:txBody>
            <a:bodyPr spcFirstLastPara="1" wrap="square" lIns="121900" tIns="121900" rIns="121900" bIns="121900" anchor="ctr" anchorCtr="0">
              <a:noAutofit/>
            </a:bodyPr>
            <a:lstStyle/>
            <a:p>
              <a:endParaRPr sz="2400"/>
            </a:p>
          </p:txBody>
        </p:sp>
        <p:sp>
          <p:nvSpPr>
            <p:cNvPr id="357" name="Google Shape;2113;p50">
              <a:extLst>
                <a:ext uri="{FF2B5EF4-FFF2-40B4-BE49-F238E27FC236}">
                  <a16:creationId xmlns:a16="http://schemas.microsoft.com/office/drawing/2014/main" id="{4BE5849F-2592-4D58-B602-859597028790}"/>
                </a:ext>
              </a:extLst>
            </p:cNvPr>
            <p:cNvSpPr/>
            <p:nvPr/>
          </p:nvSpPr>
          <p:spPr>
            <a:xfrm>
              <a:off x="-3007800" y="3430900"/>
              <a:ext cx="195150" cy="321425"/>
            </a:xfrm>
            <a:custGeom>
              <a:avLst/>
              <a:gdLst/>
              <a:ahLst/>
              <a:cxnLst/>
              <a:rect l="l" t="t" r="r" b="b"/>
              <a:pathLst>
                <a:path w="7806" h="12857" extrusionOk="0">
                  <a:moveTo>
                    <a:pt x="205" y="1"/>
                  </a:moveTo>
                  <a:cubicBezTo>
                    <a:pt x="176" y="1"/>
                    <a:pt x="151" y="5"/>
                    <a:pt x="134" y="14"/>
                  </a:cubicBezTo>
                  <a:cubicBezTo>
                    <a:pt x="33" y="47"/>
                    <a:pt x="0" y="214"/>
                    <a:pt x="33" y="314"/>
                  </a:cubicBezTo>
                  <a:lnTo>
                    <a:pt x="7372" y="12723"/>
                  </a:lnTo>
                  <a:cubicBezTo>
                    <a:pt x="7439" y="12823"/>
                    <a:pt x="7472" y="12856"/>
                    <a:pt x="7539" y="12856"/>
                  </a:cubicBezTo>
                  <a:cubicBezTo>
                    <a:pt x="7606" y="12856"/>
                    <a:pt x="7639" y="12856"/>
                    <a:pt x="7672" y="12823"/>
                  </a:cubicBezTo>
                  <a:cubicBezTo>
                    <a:pt x="7772" y="12756"/>
                    <a:pt x="7806" y="12589"/>
                    <a:pt x="7772" y="12523"/>
                  </a:cubicBezTo>
                  <a:lnTo>
                    <a:pt x="434" y="80"/>
                  </a:lnTo>
                  <a:cubicBezTo>
                    <a:pt x="385" y="32"/>
                    <a:pt x="282" y="1"/>
                    <a:pt x="205" y="1"/>
                  </a:cubicBezTo>
                  <a:close/>
                </a:path>
              </a:pathLst>
            </a:custGeom>
            <a:solidFill>
              <a:srgbClr val="09066A"/>
            </a:solidFill>
            <a:ln>
              <a:noFill/>
            </a:ln>
          </p:spPr>
          <p:txBody>
            <a:bodyPr spcFirstLastPara="1" wrap="square" lIns="121900" tIns="121900" rIns="121900" bIns="121900" anchor="ctr" anchorCtr="0">
              <a:noAutofit/>
            </a:bodyPr>
            <a:lstStyle/>
            <a:p>
              <a:endParaRPr sz="2400"/>
            </a:p>
          </p:txBody>
        </p:sp>
        <p:sp>
          <p:nvSpPr>
            <p:cNvPr id="358" name="Google Shape;2114;p50">
              <a:extLst>
                <a:ext uri="{FF2B5EF4-FFF2-40B4-BE49-F238E27FC236}">
                  <a16:creationId xmlns:a16="http://schemas.microsoft.com/office/drawing/2014/main" id="{E601AB46-4BB5-4AE4-ACEB-1B07651B2BE6}"/>
                </a:ext>
              </a:extLst>
            </p:cNvPr>
            <p:cNvSpPr/>
            <p:nvPr/>
          </p:nvSpPr>
          <p:spPr>
            <a:xfrm>
              <a:off x="-2557500" y="3076475"/>
              <a:ext cx="39225" cy="26225"/>
            </a:xfrm>
            <a:custGeom>
              <a:avLst/>
              <a:gdLst/>
              <a:ahLst/>
              <a:cxnLst/>
              <a:rect l="l" t="t" r="r" b="b"/>
              <a:pathLst>
                <a:path w="1569" h="1049" extrusionOk="0">
                  <a:moveTo>
                    <a:pt x="1307" y="1"/>
                  </a:moveTo>
                  <a:cubicBezTo>
                    <a:pt x="1273" y="1"/>
                    <a:pt x="1238" y="5"/>
                    <a:pt x="1202" y="14"/>
                  </a:cubicBezTo>
                  <a:lnTo>
                    <a:pt x="134" y="648"/>
                  </a:lnTo>
                  <a:cubicBezTo>
                    <a:pt x="34" y="681"/>
                    <a:pt x="1" y="815"/>
                    <a:pt x="34" y="915"/>
                  </a:cubicBezTo>
                  <a:cubicBezTo>
                    <a:pt x="134" y="1015"/>
                    <a:pt x="168" y="1048"/>
                    <a:pt x="201" y="1048"/>
                  </a:cubicBezTo>
                  <a:cubicBezTo>
                    <a:pt x="268" y="1048"/>
                    <a:pt x="301" y="1048"/>
                    <a:pt x="335" y="1015"/>
                  </a:cubicBezTo>
                  <a:lnTo>
                    <a:pt x="1435" y="381"/>
                  </a:lnTo>
                  <a:cubicBezTo>
                    <a:pt x="1502" y="348"/>
                    <a:pt x="1569" y="214"/>
                    <a:pt x="1502" y="81"/>
                  </a:cubicBezTo>
                  <a:cubicBezTo>
                    <a:pt x="1478" y="32"/>
                    <a:pt x="1400" y="1"/>
                    <a:pt x="1307" y="1"/>
                  </a:cubicBezTo>
                  <a:close/>
                </a:path>
              </a:pathLst>
            </a:custGeom>
            <a:solidFill>
              <a:srgbClr val="09066A"/>
            </a:solidFill>
            <a:ln>
              <a:noFill/>
            </a:ln>
          </p:spPr>
          <p:txBody>
            <a:bodyPr spcFirstLastPara="1" wrap="square" lIns="121900" tIns="121900" rIns="121900" bIns="121900" anchor="ctr" anchorCtr="0">
              <a:noAutofit/>
            </a:bodyPr>
            <a:lstStyle/>
            <a:p>
              <a:endParaRPr sz="2400"/>
            </a:p>
          </p:txBody>
        </p:sp>
        <p:sp>
          <p:nvSpPr>
            <p:cNvPr id="359" name="Google Shape;2115;p50">
              <a:extLst>
                <a:ext uri="{FF2B5EF4-FFF2-40B4-BE49-F238E27FC236}">
                  <a16:creationId xmlns:a16="http://schemas.microsoft.com/office/drawing/2014/main" id="{9324FC4A-7500-4A97-9210-2A58FF11D7C6}"/>
                </a:ext>
              </a:extLst>
            </p:cNvPr>
            <p:cNvSpPr/>
            <p:nvPr/>
          </p:nvSpPr>
          <p:spPr>
            <a:xfrm>
              <a:off x="-2890225" y="3123875"/>
              <a:ext cx="289400" cy="171450"/>
            </a:xfrm>
            <a:custGeom>
              <a:avLst/>
              <a:gdLst/>
              <a:ahLst/>
              <a:cxnLst/>
              <a:rect l="l" t="t" r="r" b="b"/>
              <a:pathLst>
                <a:path w="11576" h="6858" extrusionOk="0">
                  <a:moveTo>
                    <a:pt x="11333" y="1"/>
                  </a:moveTo>
                  <a:cubicBezTo>
                    <a:pt x="11297" y="1"/>
                    <a:pt x="11264" y="8"/>
                    <a:pt x="11242" y="19"/>
                  </a:cubicBezTo>
                  <a:lnTo>
                    <a:pt x="9007" y="1320"/>
                  </a:lnTo>
                  <a:cubicBezTo>
                    <a:pt x="8907" y="1420"/>
                    <a:pt x="8907" y="1520"/>
                    <a:pt x="8940" y="1620"/>
                  </a:cubicBezTo>
                  <a:cubicBezTo>
                    <a:pt x="8974" y="1687"/>
                    <a:pt x="9007" y="1754"/>
                    <a:pt x="9107" y="1754"/>
                  </a:cubicBezTo>
                  <a:cubicBezTo>
                    <a:pt x="9140" y="1754"/>
                    <a:pt x="9174" y="1754"/>
                    <a:pt x="9240" y="1687"/>
                  </a:cubicBezTo>
                  <a:lnTo>
                    <a:pt x="11442" y="386"/>
                  </a:lnTo>
                  <a:cubicBezTo>
                    <a:pt x="11575" y="320"/>
                    <a:pt x="11575" y="186"/>
                    <a:pt x="11509" y="119"/>
                  </a:cubicBezTo>
                  <a:cubicBezTo>
                    <a:pt x="11486" y="30"/>
                    <a:pt x="11405" y="1"/>
                    <a:pt x="11333" y="1"/>
                  </a:cubicBezTo>
                  <a:close/>
                  <a:moveTo>
                    <a:pt x="6950" y="2577"/>
                  </a:moveTo>
                  <a:cubicBezTo>
                    <a:pt x="6900" y="2577"/>
                    <a:pt x="6847" y="2594"/>
                    <a:pt x="6805" y="2621"/>
                  </a:cubicBezTo>
                  <a:lnTo>
                    <a:pt x="4604" y="3922"/>
                  </a:lnTo>
                  <a:cubicBezTo>
                    <a:pt x="4470" y="3989"/>
                    <a:pt x="4470" y="4122"/>
                    <a:pt x="4504" y="4189"/>
                  </a:cubicBezTo>
                  <a:cubicBezTo>
                    <a:pt x="4504" y="4256"/>
                    <a:pt x="4604" y="4289"/>
                    <a:pt x="4670" y="4322"/>
                  </a:cubicBezTo>
                  <a:cubicBezTo>
                    <a:pt x="4737" y="4322"/>
                    <a:pt x="4771" y="4322"/>
                    <a:pt x="4804" y="4289"/>
                  </a:cubicBezTo>
                  <a:lnTo>
                    <a:pt x="7005" y="2988"/>
                  </a:lnTo>
                  <a:cubicBezTo>
                    <a:pt x="7139" y="2888"/>
                    <a:pt x="7139" y="2788"/>
                    <a:pt x="7106" y="2688"/>
                  </a:cubicBezTo>
                  <a:cubicBezTo>
                    <a:pt x="7086" y="2610"/>
                    <a:pt x="7021" y="2577"/>
                    <a:pt x="6950" y="2577"/>
                  </a:cubicBezTo>
                  <a:close/>
                  <a:moveTo>
                    <a:pt x="2462" y="5136"/>
                  </a:moveTo>
                  <a:cubicBezTo>
                    <a:pt x="2418" y="5136"/>
                    <a:pt x="2372" y="5144"/>
                    <a:pt x="2335" y="5156"/>
                  </a:cubicBezTo>
                  <a:lnTo>
                    <a:pt x="134" y="6457"/>
                  </a:lnTo>
                  <a:cubicBezTo>
                    <a:pt x="0" y="6524"/>
                    <a:pt x="0" y="6657"/>
                    <a:pt x="67" y="6757"/>
                  </a:cubicBezTo>
                  <a:cubicBezTo>
                    <a:pt x="101" y="6824"/>
                    <a:pt x="134" y="6858"/>
                    <a:pt x="234" y="6858"/>
                  </a:cubicBezTo>
                  <a:cubicBezTo>
                    <a:pt x="267" y="6858"/>
                    <a:pt x="301" y="6858"/>
                    <a:pt x="334" y="6824"/>
                  </a:cubicBezTo>
                  <a:lnTo>
                    <a:pt x="2569" y="5523"/>
                  </a:lnTo>
                  <a:cubicBezTo>
                    <a:pt x="2669" y="5457"/>
                    <a:pt x="2669" y="5323"/>
                    <a:pt x="2636" y="5223"/>
                  </a:cubicBezTo>
                  <a:cubicBezTo>
                    <a:pt x="2615" y="5160"/>
                    <a:pt x="2540" y="5136"/>
                    <a:pt x="2462" y="5136"/>
                  </a:cubicBezTo>
                  <a:close/>
                </a:path>
              </a:pathLst>
            </a:custGeom>
            <a:solidFill>
              <a:srgbClr val="09066A"/>
            </a:solidFill>
            <a:ln>
              <a:noFill/>
            </a:ln>
          </p:spPr>
          <p:txBody>
            <a:bodyPr spcFirstLastPara="1" wrap="square" lIns="121900" tIns="121900" rIns="121900" bIns="121900" anchor="ctr" anchorCtr="0">
              <a:noAutofit/>
            </a:bodyPr>
            <a:lstStyle/>
            <a:p>
              <a:endParaRPr sz="2400"/>
            </a:p>
          </p:txBody>
        </p:sp>
        <p:sp>
          <p:nvSpPr>
            <p:cNvPr id="360" name="Google Shape;2116;p50">
              <a:extLst>
                <a:ext uri="{FF2B5EF4-FFF2-40B4-BE49-F238E27FC236}">
                  <a16:creationId xmlns:a16="http://schemas.microsoft.com/office/drawing/2014/main" id="{9DFBE15B-A7D5-4C99-8C9B-EB9F3A316C72}"/>
                </a:ext>
              </a:extLst>
            </p:cNvPr>
            <p:cNvSpPr/>
            <p:nvPr/>
          </p:nvSpPr>
          <p:spPr>
            <a:xfrm>
              <a:off x="-2973625" y="3316675"/>
              <a:ext cx="39225" cy="27025"/>
            </a:xfrm>
            <a:custGeom>
              <a:avLst/>
              <a:gdLst/>
              <a:ahLst/>
              <a:cxnLst/>
              <a:rect l="l" t="t" r="r" b="b"/>
              <a:pathLst>
                <a:path w="1569" h="1081" extrusionOk="0">
                  <a:moveTo>
                    <a:pt x="1329" y="0"/>
                  </a:moveTo>
                  <a:cubicBezTo>
                    <a:pt x="1300" y="0"/>
                    <a:pt x="1268" y="4"/>
                    <a:pt x="1235" y="13"/>
                  </a:cubicBezTo>
                  <a:lnTo>
                    <a:pt x="134" y="647"/>
                  </a:lnTo>
                  <a:cubicBezTo>
                    <a:pt x="67" y="713"/>
                    <a:pt x="1" y="813"/>
                    <a:pt x="67" y="947"/>
                  </a:cubicBezTo>
                  <a:cubicBezTo>
                    <a:pt x="101" y="1047"/>
                    <a:pt x="168" y="1047"/>
                    <a:pt x="234" y="1080"/>
                  </a:cubicBezTo>
                  <a:cubicBezTo>
                    <a:pt x="268" y="1080"/>
                    <a:pt x="301" y="1080"/>
                    <a:pt x="334" y="1014"/>
                  </a:cubicBezTo>
                  <a:lnTo>
                    <a:pt x="1435" y="413"/>
                  </a:lnTo>
                  <a:cubicBezTo>
                    <a:pt x="1535" y="346"/>
                    <a:pt x="1569" y="246"/>
                    <a:pt x="1535" y="113"/>
                  </a:cubicBezTo>
                  <a:cubicBezTo>
                    <a:pt x="1485" y="38"/>
                    <a:pt x="1416" y="0"/>
                    <a:pt x="1329" y="0"/>
                  </a:cubicBezTo>
                  <a:close/>
                </a:path>
              </a:pathLst>
            </a:custGeom>
            <a:solidFill>
              <a:srgbClr val="09066A"/>
            </a:solidFill>
            <a:ln>
              <a:noFill/>
            </a:ln>
          </p:spPr>
          <p:txBody>
            <a:bodyPr spcFirstLastPara="1" wrap="square" lIns="121900" tIns="121900" rIns="121900" bIns="121900" anchor="ctr" anchorCtr="0">
              <a:noAutofit/>
            </a:bodyPr>
            <a:lstStyle/>
            <a:p>
              <a:endParaRPr sz="2400"/>
            </a:p>
          </p:txBody>
        </p:sp>
        <p:sp>
          <p:nvSpPr>
            <p:cNvPr id="361" name="Google Shape;2117;p50">
              <a:extLst>
                <a:ext uri="{FF2B5EF4-FFF2-40B4-BE49-F238E27FC236}">
                  <a16:creationId xmlns:a16="http://schemas.microsoft.com/office/drawing/2014/main" id="{B4ED0068-79E0-4A79-B0CF-829BF8F070B6}"/>
                </a:ext>
              </a:extLst>
            </p:cNvPr>
            <p:cNvSpPr/>
            <p:nvPr/>
          </p:nvSpPr>
          <p:spPr>
            <a:xfrm>
              <a:off x="-2511625" y="2983675"/>
              <a:ext cx="120125" cy="105750"/>
            </a:xfrm>
            <a:custGeom>
              <a:avLst/>
              <a:gdLst/>
              <a:ahLst/>
              <a:cxnLst/>
              <a:rect l="l" t="t" r="r" b="b"/>
              <a:pathLst>
                <a:path w="4805" h="4230" extrusionOk="0">
                  <a:moveTo>
                    <a:pt x="2450" y="0"/>
                  </a:moveTo>
                  <a:cubicBezTo>
                    <a:pt x="1610" y="0"/>
                    <a:pt x="820" y="477"/>
                    <a:pt x="468" y="1258"/>
                  </a:cubicBezTo>
                  <a:cubicBezTo>
                    <a:pt x="1" y="2358"/>
                    <a:pt x="501" y="3559"/>
                    <a:pt x="1535" y="4060"/>
                  </a:cubicBezTo>
                  <a:cubicBezTo>
                    <a:pt x="1809" y="4176"/>
                    <a:pt x="2089" y="4230"/>
                    <a:pt x="2363" y="4230"/>
                  </a:cubicBezTo>
                  <a:cubicBezTo>
                    <a:pt x="3190" y="4230"/>
                    <a:pt x="3961" y="3736"/>
                    <a:pt x="4337" y="2959"/>
                  </a:cubicBezTo>
                  <a:cubicBezTo>
                    <a:pt x="4804" y="1891"/>
                    <a:pt x="4304" y="657"/>
                    <a:pt x="3270" y="157"/>
                  </a:cubicBezTo>
                  <a:cubicBezTo>
                    <a:pt x="3000" y="50"/>
                    <a:pt x="2722" y="0"/>
                    <a:pt x="2450" y="0"/>
                  </a:cubicBezTo>
                  <a:close/>
                </a:path>
              </a:pathLst>
            </a:custGeom>
            <a:solidFill>
              <a:srgbClr val="09066A"/>
            </a:solidFill>
            <a:ln>
              <a:noFill/>
            </a:ln>
          </p:spPr>
          <p:txBody>
            <a:bodyPr spcFirstLastPara="1" wrap="square" lIns="121900" tIns="121900" rIns="121900" bIns="121900" anchor="ctr" anchorCtr="0">
              <a:noAutofit/>
            </a:bodyPr>
            <a:lstStyle/>
            <a:p>
              <a:endParaRPr sz="2400"/>
            </a:p>
          </p:txBody>
        </p:sp>
        <p:sp>
          <p:nvSpPr>
            <p:cNvPr id="362" name="Google Shape;2118;p50">
              <a:extLst>
                <a:ext uri="{FF2B5EF4-FFF2-40B4-BE49-F238E27FC236}">
                  <a16:creationId xmlns:a16="http://schemas.microsoft.com/office/drawing/2014/main" id="{85436218-C656-469B-AA75-1BC424D4B0D6}"/>
                </a:ext>
              </a:extLst>
            </p:cNvPr>
            <p:cNvSpPr/>
            <p:nvPr/>
          </p:nvSpPr>
          <p:spPr>
            <a:xfrm>
              <a:off x="-4727375" y="1675800"/>
              <a:ext cx="3266525" cy="3273200"/>
            </a:xfrm>
            <a:custGeom>
              <a:avLst/>
              <a:gdLst/>
              <a:ahLst/>
              <a:cxnLst/>
              <a:rect l="l" t="t" r="r" b="b"/>
              <a:pathLst>
                <a:path w="130661" h="130928" extrusionOk="0">
                  <a:moveTo>
                    <a:pt x="65214" y="1"/>
                  </a:moveTo>
                  <a:cubicBezTo>
                    <a:pt x="64180" y="1"/>
                    <a:pt x="63046" y="34"/>
                    <a:pt x="61945" y="68"/>
                  </a:cubicBezTo>
                  <a:lnTo>
                    <a:pt x="61811" y="68"/>
                  </a:lnTo>
                  <a:cubicBezTo>
                    <a:pt x="61578" y="101"/>
                    <a:pt x="61378" y="334"/>
                    <a:pt x="61411" y="568"/>
                  </a:cubicBezTo>
                  <a:cubicBezTo>
                    <a:pt x="61442" y="815"/>
                    <a:pt x="61616" y="1005"/>
                    <a:pt x="61854" y="1005"/>
                  </a:cubicBezTo>
                  <a:cubicBezTo>
                    <a:pt x="61873" y="1005"/>
                    <a:pt x="61892" y="1004"/>
                    <a:pt x="61912" y="1002"/>
                  </a:cubicBezTo>
                  <a:lnTo>
                    <a:pt x="61978" y="1002"/>
                  </a:lnTo>
                  <a:cubicBezTo>
                    <a:pt x="63061" y="941"/>
                    <a:pt x="64148" y="912"/>
                    <a:pt x="65236" y="912"/>
                  </a:cubicBezTo>
                  <a:cubicBezTo>
                    <a:pt x="68339" y="912"/>
                    <a:pt x="71449" y="1149"/>
                    <a:pt x="74487" y="1569"/>
                  </a:cubicBezTo>
                  <a:lnTo>
                    <a:pt x="74587" y="1569"/>
                  </a:lnTo>
                  <a:cubicBezTo>
                    <a:pt x="74821" y="1569"/>
                    <a:pt x="74988" y="1402"/>
                    <a:pt x="75054" y="1168"/>
                  </a:cubicBezTo>
                  <a:cubicBezTo>
                    <a:pt x="75088" y="901"/>
                    <a:pt x="74921" y="701"/>
                    <a:pt x="74654" y="668"/>
                  </a:cubicBezTo>
                  <a:cubicBezTo>
                    <a:pt x="71552" y="234"/>
                    <a:pt x="68383" y="1"/>
                    <a:pt x="65214" y="1"/>
                  </a:cubicBezTo>
                  <a:close/>
                  <a:moveTo>
                    <a:pt x="49240" y="2231"/>
                  </a:moveTo>
                  <a:cubicBezTo>
                    <a:pt x="49217" y="2231"/>
                    <a:pt x="49193" y="2232"/>
                    <a:pt x="49169" y="2236"/>
                  </a:cubicBezTo>
                  <a:cubicBezTo>
                    <a:pt x="44899" y="3303"/>
                    <a:pt x="40830" y="4704"/>
                    <a:pt x="37027" y="6405"/>
                  </a:cubicBezTo>
                  <a:cubicBezTo>
                    <a:pt x="36794" y="6505"/>
                    <a:pt x="36727" y="6806"/>
                    <a:pt x="36794" y="7006"/>
                  </a:cubicBezTo>
                  <a:cubicBezTo>
                    <a:pt x="36894" y="7173"/>
                    <a:pt x="37060" y="7239"/>
                    <a:pt x="37227" y="7239"/>
                  </a:cubicBezTo>
                  <a:cubicBezTo>
                    <a:pt x="37272" y="7239"/>
                    <a:pt x="37316" y="7225"/>
                    <a:pt x="37351" y="7225"/>
                  </a:cubicBezTo>
                  <a:cubicBezTo>
                    <a:pt x="37368" y="7225"/>
                    <a:pt x="37383" y="7228"/>
                    <a:pt x="37394" y="7239"/>
                  </a:cubicBezTo>
                  <a:cubicBezTo>
                    <a:pt x="41163" y="5538"/>
                    <a:pt x="45200" y="4170"/>
                    <a:pt x="49369" y="3136"/>
                  </a:cubicBezTo>
                  <a:cubicBezTo>
                    <a:pt x="49603" y="3070"/>
                    <a:pt x="49736" y="2836"/>
                    <a:pt x="49703" y="2569"/>
                  </a:cubicBezTo>
                  <a:cubicBezTo>
                    <a:pt x="49643" y="2360"/>
                    <a:pt x="49449" y="2231"/>
                    <a:pt x="49240" y="2231"/>
                  </a:cubicBezTo>
                  <a:close/>
                  <a:moveTo>
                    <a:pt x="86941" y="3683"/>
                  </a:moveTo>
                  <a:cubicBezTo>
                    <a:pt x="86741" y="3683"/>
                    <a:pt x="86576" y="3790"/>
                    <a:pt x="86496" y="4004"/>
                  </a:cubicBezTo>
                  <a:cubicBezTo>
                    <a:pt x="86429" y="4237"/>
                    <a:pt x="86562" y="4504"/>
                    <a:pt x="86796" y="4571"/>
                  </a:cubicBezTo>
                  <a:cubicBezTo>
                    <a:pt x="90799" y="6005"/>
                    <a:pt x="94635" y="7840"/>
                    <a:pt x="98271" y="10008"/>
                  </a:cubicBezTo>
                  <a:cubicBezTo>
                    <a:pt x="98371" y="10075"/>
                    <a:pt x="98438" y="10075"/>
                    <a:pt x="98504" y="10075"/>
                  </a:cubicBezTo>
                  <a:cubicBezTo>
                    <a:pt x="98638" y="10075"/>
                    <a:pt x="98805" y="10008"/>
                    <a:pt x="98838" y="9808"/>
                  </a:cubicBezTo>
                  <a:cubicBezTo>
                    <a:pt x="98971" y="9574"/>
                    <a:pt x="98905" y="9307"/>
                    <a:pt x="98671" y="9174"/>
                  </a:cubicBezTo>
                  <a:cubicBezTo>
                    <a:pt x="95002" y="7006"/>
                    <a:pt x="91132" y="5138"/>
                    <a:pt x="87096" y="3703"/>
                  </a:cubicBezTo>
                  <a:cubicBezTo>
                    <a:pt x="87043" y="3690"/>
                    <a:pt x="86991" y="3683"/>
                    <a:pt x="86941" y="3683"/>
                  </a:cubicBezTo>
                  <a:close/>
                  <a:moveTo>
                    <a:pt x="26193" y="12713"/>
                  </a:moveTo>
                  <a:cubicBezTo>
                    <a:pt x="26097" y="12713"/>
                    <a:pt x="26000" y="12743"/>
                    <a:pt x="25919" y="12810"/>
                  </a:cubicBezTo>
                  <a:cubicBezTo>
                    <a:pt x="22450" y="15312"/>
                    <a:pt x="19248" y="18181"/>
                    <a:pt x="16379" y="21349"/>
                  </a:cubicBezTo>
                  <a:cubicBezTo>
                    <a:pt x="16212" y="21516"/>
                    <a:pt x="16246" y="21816"/>
                    <a:pt x="16412" y="21983"/>
                  </a:cubicBezTo>
                  <a:cubicBezTo>
                    <a:pt x="16512" y="22050"/>
                    <a:pt x="16579" y="22083"/>
                    <a:pt x="16713" y="22083"/>
                  </a:cubicBezTo>
                  <a:cubicBezTo>
                    <a:pt x="16846" y="22083"/>
                    <a:pt x="16946" y="22050"/>
                    <a:pt x="17046" y="21917"/>
                  </a:cubicBezTo>
                  <a:cubicBezTo>
                    <a:pt x="19882" y="18781"/>
                    <a:pt x="23050" y="15979"/>
                    <a:pt x="26453" y="13511"/>
                  </a:cubicBezTo>
                  <a:cubicBezTo>
                    <a:pt x="26620" y="13377"/>
                    <a:pt x="26720" y="13077"/>
                    <a:pt x="26553" y="12877"/>
                  </a:cubicBezTo>
                  <a:cubicBezTo>
                    <a:pt x="26473" y="12777"/>
                    <a:pt x="26335" y="12713"/>
                    <a:pt x="26193" y="12713"/>
                  </a:cubicBezTo>
                  <a:close/>
                  <a:moveTo>
                    <a:pt x="108788" y="16816"/>
                  </a:moveTo>
                  <a:cubicBezTo>
                    <a:pt x="108658" y="16816"/>
                    <a:pt x="108511" y="16880"/>
                    <a:pt x="108411" y="16980"/>
                  </a:cubicBezTo>
                  <a:cubicBezTo>
                    <a:pt x="108245" y="17146"/>
                    <a:pt x="108278" y="17413"/>
                    <a:pt x="108445" y="17580"/>
                  </a:cubicBezTo>
                  <a:cubicBezTo>
                    <a:pt x="111580" y="20382"/>
                    <a:pt x="114449" y="23551"/>
                    <a:pt x="116951" y="26920"/>
                  </a:cubicBezTo>
                  <a:cubicBezTo>
                    <a:pt x="117018" y="27020"/>
                    <a:pt x="117184" y="27087"/>
                    <a:pt x="117318" y="27087"/>
                  </a:cubicBezTo>
                  <a:cubicBezTo>
                    <a:pt x="117418" y="27087"/>
                    <a:pt x="117518" y="27054"/>
                    <a:pt x="117585" y="27054"/>
                  </a:cubicBezTo>
                  <a:cubicBezTo>
                    <a:pt x="117785" y="26920"/>
                    <a:pt x="117818" y="26653"/>
                    <a:pt x="117651" y="26420"/>
                  </a:cubicBezTo>
                  <a:cubicBezTo>
                    <a:pt x="115116" y="22984"/>
                    <a:pt x="112214" y="19815"/>
                    <a:pt x="109012" y="16913"/>
                  </a:cubicBezTo>
                  <a:cubicBezTo>
                    <a:pt x="108958" y="16846"/>
                    <a:pt x="108877" y="16816"/>
                    <a:pt x="108788" y="16816"/>
                  </a:cubicBezTo>
                  <a:close/>
                  <a:moveTo>
                    <a:pt x="9232" y="31463"/>
                  </a:moveTo>
                  <a:cubicBezTo>
                    <a:pt x="9072" y="31463"/>
                    <a:pt x="8909" y="31553"/>
                    <a:pt x="8840" y="31690"/>
                  </a:cubicBezTo>
                  <a:cubicBezTo>
                    <a:pt x="6705" y="35359"/>
                    <a:pt x="4904" y="39329"/>
                    <a:pt x="3536" y="43399"/>
                  </a:cubicBezTo>
                  <a:cubicBezTo>
                    <a:pt x="3436" y="43665"/>
                    <a:pt x="3570" y="43899"/>
                    <a:pt x="3837" y="43999"/>
                  </a:cubicBezTo>
                  <a:cubicBezTo>
                    <a:pt x="3870" y="44032"/>
                    <a:pt x="3903" y="44032"/>
                    <a:pt x="3937" y="44032"/>
                  </a:cubicBezTo>
                  <a:cubicBezTo>
                    <a:pt x="4170" y="44032"/>
                    <a:pt x="4337" y="43899"/>
                    <a:pt x="4404" y="43699"/>
                  </a:cubicBezTo>
                  <a:cubicBezTo>
                    <a:pt x="5771" y="39663"/>
                    <a:pt x="7539" y="35760"/>
                    <a:pt x="9608" y="32157"/>
                  </a:cubicBezTo>
                  <a:cubicBezTo>
                    <a:pt x="9741" y="31924"/>
                    <a:pt x="9674" y="31657"/>
                    <a:pt x="9441" y="31523"/>
                  </a:cubicBezTo>
                  <a:cubicBezTo>
                    <a:pt x="9378" y="31482"/>
                    <a:pt x="9305" y="31463"/>
                    <a:pt x="9232" y="31463"/>
                  </a:cubicBezTo>
                  <a:close/>
                  <a:moveTo>
                    <a:pt x="123888" y="37107"/>
                  </a:moveTo>
                  <a:cubicBezTo>
                    <a:pt x="123822" y="37107"/>
                    <a:pt x="123754" y="37124"/>
                    <a:pt x="123689" y="37161"/>
                  </a:cubicBezTo>
                  <a:cubicBezTo>
                    <a:pt x="123489" y="37227"/>
                    <a:pt x="123355" y="37528"/>
                    <a:pt x="123489" y="37728"/>
                  </a:cubicBezTo>
                  <a:cubicBezTo>
                    <a:pt x="125323" y="41564"/>
                    <a:pt x="126758" y="45567"/>
                    <a:pt x="127792" y="49670"/>
                  </a:cubicBezTo>
                  <a:cubicBezTo>
                    <a:pt x="127859" y="49870"/>
                    <a:pt x="128025" y="50003"/>
                    <a:pt x="128259" y="50003"/>
                  </a:cubicBezTo>
                  <a:lnTo>
                    <a:pt x="128292" y="50003"/>
                  </a:lnTo>
                  <a:cubicBezTo>
                    <a:pt x="128526" y="49937"/>
                    <a:pt x="128659" y="49703"/>
                    <a:pt x="128626" y="49436"/>
                  </a:cubicBezTo>
                  <a:cubicBezTo>
                    <a:pt x="127592" y="45267"/>
                    <a:pt x="126124" y="41230"/>
                    <a:pt x="124289" y="37361"/>
                  </a:cubicBezTo>
                  <a:cubicBezTo>
                    <a:pt x="124217" y="37217"/>
                    <a:pt x="124058" y="37107"/>
                    <a:pt x="123888" y="37107"/>
                  </a:cubicBezTo>
                  <a:close/>
                  <a:moveTo>
                    <a:pt x="1042" y="55536"/>
                  </a:moveTo>
                  <a:cubicBezTo>
                    <a:pt x="835" y="55536"/>
                    <a:pt x="662" y="55694"/>
                    <a:pt x="601" y="55908"/>
                  </a:cubicBezTo>
                  <a:cubicBezTo>
                    <a:pt x="201" y="59010"/>
                    <a:pt x="1" y="62112"/>
                    <a:pt x="1" y="65248"/>
                  </a:cubicBezTo>
                  <a:cubicBezTo>
                    <a:pt x="1" y="66415"/>
                    <a:pt x="34" y="67583"/>
                    <a:pt x="67" y="68750"/>
                  </a:cubicBezTo>
                  <a:cubicBezTo>
                    <a:pt x="67" y="68950"/>
                    <a:pt x="267" y="69184"/>
                    <a:pt x="534" y="69184"/>
                  </a:cubicBezTo>
                  <a:cubicBezTo>
                    <a:pt x="835" y="69184"/>
                    <a:pt x="1001" y="68950"/>
                    <a:pt x="935" y="68717"/>
                  </a:cubicBezTo>
                  <a:cubicBezTo>
                    <a:pt x="901" y="67549"/>
                    <a:pt x="868" y="66415"/>
                    <a:pt x="868" y="65248"/>
                  </a:cubicBezTo>
                  <a:cubicBezTo>
                    <a:pt x="868" y="62179"/>
                    <a:pt x="1068" y="59076"/>
                    <a:pt x="1502" y="56041"/>
                  </a:cubicBezTo>
                  <a:cubicBezTo>
                    <a:pt x="1535" y="55774"/>
                    <a:pt x="1368" y="55574"/>
                    <a:pt x="1101" y="55541"/>
                  </a:cubicBezTo>
                  <a:cubicBezTo>
                    <a:pt x="1081" y="55538"/>
                    <a:pt x="1062" y="55536"/>
                    <a:pt x="1042" y="55536"/>
                  </a:cubicBezTo>
                  <a:close/>
                  <a:moveTo>
                    <a:pt x="130594" y="62112"/>
                  </a:moveTo>
                  <a:lnTo>
                    <a:pt x="129660" y="62145"/>
                  </a:lnTo>
                  <a:lnTo>
                    <a:pt x="129660" y="62312"/>
                  </a:lnTo>
                  <a:cubicBezTo>
                    <a:pt x="129693" y="63413"/>
                    <a:pt x="129760" y="64480"/>
                    <a:pt x="129760" y="65548"/>
                  </a:cubicBezTo>
                  <a:cubicBezTo>
                    <a:pt x="129760" y="68650"/>
                    <a:pt x="129493" y="71886"/>
                    <a:pt x="129026" y="74954"/>
                  </a:cubicBezTo>
                  <a:cubicBezTo>
                    <a:pt x="128993" y="75221"/>
                    <a:pt x="129160" y="75421"/>
                    <a:pt x="129426" y="75455"/>
                  </a:cubicBezTo>
                  <a:lnTo>
                    <a:pt x="129493" y="75455"/>
                  </a:lnTo>
                  <a:cubicBezTo>
                    <a:pt x="129760" y="75455"/>
                    <a:pt x="129927" y="75288"/>
                    <a:pt x="129960" y="75088"/>
                  </a:cubicBezTo>
                  <a:cubicBezTo>
                    <a:pt x="130427" y="71952"/>
                    <a:pt x="130661" y="68750"/>
                    <a:pt x="130661" y="65548"/>
                  </a:cubicBezTo>
                  <a:cubicBezTo>
                    <a:pt x="130661" y="64447"/>
                    <a:pt x="130627" y="63380"/>
                    <a:pt x="130594" y="62279"/>
                  </a:cubicBezTo>
                  <a:lnTo>
                    <a:pt x="130594" y="62112"/>
                  </a:lnTo>
                  <a:close/>
                  <a:moveTo>
                    <a:pt x="2332" y="80919"/>
                  </a:moveTo>
                  <a:cubicBezTo>
                    <a:pt x="2301" y="80919"/>
                    <a:pt x="2268" y="80921"/>
                    <a:pt x="2236" y="80925"/>
                  </a:cubicBezTo>
                  <a:cubicBezTo>
                    <a:pt x="2002" y="80959"/>
                    <a:pt x="1869" y="81226"/>
                    <a:pt x="1902" y="81459"/>
                  </a:cubicBezTo>
                  <a:cubicBezTo>
                    <a:pt x="2903" y="85629"/>
                    <a:pt x="4270" y="89732"/>
                    <a:pt x="6038" y="93601"/>
                  </a:cubicBezTo>
                  <a:cubicBezTo>
                    <a:pt x="6105" y="93768"/>
                    <a:pt x="6272" y="93868"/>
                    <a:pt x="6439" y="93868"/>
                  </a:cubicBezTo>
                  <a:cubicBezTo>
                    <a:pt x="6539" y="93868"/>
                    <a:pt x="6572" y="93868"/>
                    <a:pt x="6672" y="93801"/>
                  </a:cubicBezTo>
                  <a:cubicBezTo>
                    <a:pt x="6872" y="93735"/>
                    <a:pt x="6939" y="93434"/>
                    <a:pt x="6872" y="93234"/>
                  </a:cubicBezTo>
                  <a:cubicBezTo>
                    <a:pt x="5171" y="89432"/>
                    <a:pt x="3770" y="85395"/>
                    <a:pt x="2769" y="81259"/>
                  </a:cubicBezTo>
                  <a:cubicBezTo>
                    <a:pt x="2740" y="81025"/>
                    <a:pt x="2557" y="80919"/>
                    <a:pt x="2332" y="80919"/>
                  </a:cubicBezTo>
                  <a:close/>
                  <a:moveTo>
                    <a:pt x="12850" y="103979"/>
                  </a:moveTo>
                  <a:cubicBezTo>
                    <a:pt x="12754" y="103979"/>
                    <a:pt x="12657" y="104008"/>
                    <a:pt x="12576" y="104075"/>
                  </a:cubicBezTo>
                  <a:cubicBezTo>
                    <a:pt x="12410" y="104209"/>
                    <a:pt x="12343" y="104476"/>
                    <a:pt x="12510" y="104709"/>
                  </a:cubicBezTo>
                  <a:cubicBezTo>
                    <a:pt x="15011" y="108212"/>
                    <a:pt x="17880" y="111414"/>
                    <a:pt x="21049" y="114283"/>
                  </a:cubicBezTo>
                  <a:cubicBezTo>
                    <a:pt x="21116" y="114383"/>
                    <a:pt x="21216" y="114416"/>
                    <a:pt x="21349" y="114416"/>
                  </a:cubicBezTo>
                  <a:cubicBezTo>
                    <a:pt x="21449" y="114416"/>
                    <a:pt x="21583" y="114383"/>
                    <a:pt x="21683" y="114216"/>
                  </a:cubicBezTo>
                  <a:cubicBezTo>
                    <a:pt x="21850" y="114049"/>
                    <a:pt x="21783" y="113749"/>
                    <a:pt x="21649" y="113582"/>
                  </a:cubicBezTo>
                  <a:cubicBezTo>
                    <a:pt x="18547" y="110780"/>
                    <a:pt x="15712" y="107611"/>
                    <a:pt x="13210" y="104142"/>
                  </a:cubicBezTo>
                  <a:cubicBezTo>
                    <a:pt x="13131" y="104043"/>
                    <a:pt x="12992" y="103979"/>
                    <a:pt x="12850" y="103979"/>
                  </a:cubicBezTo>
                  <a:close/>
                  <a:moveTo>
                    <a:pt x="31611" y="120986"/>
                  </a:moveTo>
                  <a:cubicBezTo>
                    <a:pt x="31456" y="120986"/>
                    <a:pt x="31311" y="121068"/>
                    <a:pt x="31223" y="121221"/>
                  </a:cubicBezTo>
                  <a:cubicBezTo>
                    <a:pt x="31090" y="121421"/>
                    <a:pt x="31190" y="121688"/>
                    <a:pt x="31390" y="121821"/>
                  </a:cubicBezTo>
                  <a:cubicBezTo>
                    <a:pt x="35059" y="123923"/>
                    <a:pt x="38962" y="125724"/>
                    <a:pt x="43098" y="127092"/>
                  </a:cubicBezTo>
                  <a:cubicBezTo>
                    <a:pt x="43131" y="127125"/>
                    <a:pt x="43198" y="127125"/>
                    <a:pt x="43232" y="127125"/>
                  </a:cubicBezTo>
                  <a:cubicBezTo>
                    <a:pt x="43432" y="127125"/>
                    <a:pt x="43598" y="127058"/>
                    <a:pt x="43699" y="126792"/>
                  </a:cubicBezTo>
                  <a:cubicBezTo>
                    <a:pt x="43765" y="126558"/>
                    <a:pt x="43632" y="126291"/>
                    <a:pt x="43398" y="126225"/>
                  </a:cubicBezTo>
                  <a:cubicBezTo>
                    <a:pt x="39295" y="124890"/>
                    <a:pt x="35426" y="123122"/>
                    <a:pt x="31857" y="121054"/>
                  </a:cubicBezTo>
                  <a:cubicBezTo>
                    <a:pt x="31777" y="121008"/>
                    <a:pt x="31693" y="120986"/>
                    <a:pt x="31611" y="120986"/>
                  </a:cubicBezTo>
                  <a:close/>
                  <a:moveTo>
                    <a:pt x="92951" y="123869"/>
                  </a:moveTo>
                  <a:cubicBezTo>
                    <a:pt x="92886" y="123869"/>
                    <a:pt x="92823" y="123886"/>
                    <a:pt x="92767" y="123923"/>
                  </a:cubicBezTo>
                  <a:cubicBezTo>
                    <a:pt x="88931" y="125724"/>
                    <a:pt x="84928" y="127125"/>
                    <a:pt x="80825" y="128159"/>
                  </a:cubicBezTo>
                  <a:cubicBezTo>
                    <a:pt x="80592" y="128226"/>
                    <a:pt x="80458" y="128459"/>
                    <a:pt x="80491" y="128726"/>
                  </a:cubicBezTo>
                  <a:cubicBezTo>
                    <a:pt x="80592" y="128926"/>
                    <a:pt x="80758" y="129060"/>
                    <a:pt x="80958" y="129060"/>
                  </a:cubicBezTo>
                  <a:lnTo>
                    <a:pt x="81059" y="129027"/>
                  </a:lnTo>
                  <a:cubicBezTo>
                    <a:pt x="85228" y="127992"/>
                    <a:pt x="89264" y="126525"/>
                    <a:pt x="93134" y="124690"/>
                  </a:cubicBezTo>
                  <a:cubicBezTo>
                    <a:pt x="93334" y="124623"/>
                    <a:pt x="93467" y="124323"/>
                    <a:pt x="93334" y="124123"/>
                  </a:cubicBezTo>
                  <a:cubicBezTo>
                    <a:pt x="93286" y="123979"/>
                    <a:pt x="93116" y="123869"/>
                    <a:pt x="92951" y="123869"/>
                  </a:cubicBezTo>
                  <a:close/>
                  <a:moveTo>
                    <a:pt x="55592" y="129212"/>
                  </a:moveTo>
                  <a:cubicBezTo>
                    <a:pt x="55384" y="129212"/>
                    <a:pt x="55235" y="129367"/>
                    <a:pt x="55207" y="129594"/>
                  </a:cubicBezTo>
                  <a:cubicBezTo>
                    <a:pt x="55140" y="129827"/>
                    <a:pt x="55307" y="130027"/>
                    <a:pt x="55574" y="130094"/>
                  </a:cubicBezTo>
                  <a:cubicBezTo>
                    <a:pt x="59410" y="130628"/>
                    <a:pt x="63413" y="130928"/>
                    <a:pt x="67482" y="130928"/>
                  </a:cubicBezTo>
                  <a:lnTo>
                    <a:pt x="68383" y="130928"/>
                  </a:lnTo>
                  <a:cubicBezTo>
                    <a:pt x="68616" y="130928"/>
                    <a:pt x="68783" y="130728"/>
                    <a:pt x="68783" y="130461"/>
                  </a:cubicBezTo>
                  <a:cubicBezTo>
                    <a:pt x="68783" y="130227"/>
                    <a:pt x="68583" y="130061"/>
                    <a:pt x="68316" y="130061"/>
                  </a:cubicBezTo>
                  <a:cubicBezTo>
                    <a:pt x="68098" y="130062"/>
                    <a:pt x="67881" y="130063"/>
                    <a:pt x="67663" y="130063"/>
                  </a:cubicBezTo>
                  <a:cubicBezTo>
                    <a:pt x="63554" y="130063"/>
                    <a:pt x="59540" y="129765"/>
                    <a:pt x="55707" y="129227"/>
                  </a:cubicBezTo>
                  <a:cubicBezTo>
                    <a:pt x="55667" y="129217"/>
                    <a:pt x="55629" y="129212"/>
                    <a:pt x="55592" y="129212"/>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63" name="Google Shape;2119;p50">
              <a:extLst>
                <a:ext uri="{FF2B5EF4-FFF2-40B4-BE49-F238E27FC236}">
                  <a16:creationId xmlns:a16="http://schemas.microsoft.com/office/drawing/2014/main" id="{E45DD19A-EE1F-40B3-BB7A-F086EA9AB99F}"/>
                </a:ext>
              </a:extLst>
            </p:cNvPr>
            <p:cNvSpPr/>
            <p:nvPr/>
          </p:nvSpPr>
          <p:spPr>
            <a:xfrm>
              <a:off x="-2749300" y="1785875"/>
              <a:ext cx="1042450" cy="1486100"/>
            </a:xfrm>
            <a:custGeom>
              <a:avLst/>
              <a:gdLst/>
              <a:ahLst/>
              <a:cxnLst/>
              <a:rect l="l" t="t" r="r" b="b"/>
              <a:pathLst>
                <a:path w="41698" h="59444" extrusionOk="0">
                  <a:moveTo>
                    <a:pt x="3870" y="1"/>
                  </a:moveTo>
                  <a:cubicBezTo>
                    <a:pt x="1769" y="1"/>
                    <a:pt x="1" y="1769"/>
                    <a:pt x="1" y="3904"/>
                  </a:cubicBezTo>
                  <a:lnTo>
                    <a:pt x="1" y="55541"/>
                  </a:lnTo>
                  <a:cubicBezTo>
                    <a:pt x="1" y="57676"/>
                    <a:pt x="1769" y="59444"/>
                    <a:pt x="3870" y="59444"/>
                  </a:cubicBezTo>
                  <a:lnTo>
                    <a:pt x="37828" y="59444"/>
                  </a:lnTo>
                  <a:cubicBezTo>
                    <a:pt x="39963" y="59444"/>
                    <a:pt x="41697" y="57709"/>
                    <a:pt x="41697" y="55541"/>
                  </a:cubicBezTo>
                  <a:lnTo>
                    <a:pt x="41697" y="3904"/>
                  </a:lnTo>
                  <a:cubicBezTo>
                    <a:pt x="41697" y="1769"/>
                    <a:pt x="39963" y="1"/>
                    <a:pt x="3782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 name="Google Shape;2120;p50">
              <a:extLst>
                <a:ext uri="{FF2B5EF4-FFF2-40B4-BE49-F238E27FC236}">
                  <a16:creationId xmlns:a16="http://schemas.microsoft.com/office/drawing/2014/main" id="{7E726503-B416-468C-B857-E028F7C1A03B}"/>
                </a:ext>
              </a:extLst>
            </p:cNvPr>
            <p:cNvSpPr/>
            <p:nvPr/>
          </p:nvSpPr>
          <p:spPr>
            <a:xfrm>
              <a:off x="-2637550" y="2006875"/>
              <a:ext cx="439500" cy="741400"/>
            </a:xfrm>
            <a:custGeom>
              <a:avLst/>
              <a:gdLst/>
              <a:ahLst/>
              <a:cxnLst/>
              <a:rect l="l" t="t" r="r" b="b"/>
              <a:pathLst>
                <a:path w="17580" h="29656" extrusionOk="0">
                  <a:moveTo>
                    <a:pt x="4004" y="1"/>
                  </a:moveTo>
                  <a:cubicBezTo>
                    <a:pt x="1802" y="1"/>
                    <a:pt x="1" y="1802"/>
                    <a:pt x="1" y="4004"/>
                  </a:cubicBezTo>
                  <a:lnTo>
                    <a:pt x="1" y="25652"/>
                  </a:lnTo>
                  <a:cubicBezTo>
                    <a:pt x="1" y="27854"/>
                    <a:pt x="1802" y="29655"/>
                    <a:pt x="4004" y="29655"/>
                  </a:cubicBezTo>
                  <a:lnTo>
                    <a:pt x="13577" y="29655"/>
                  </a:lnTo>
                  <a:cubicBezTo>
                    <a:pt x="15812" y="29655"/>
                    <a:pt x="17580" y="27854"/>
                    <a:pt x="17580" y="25652"/>
                  </a:cubicBezTo>
                  <a:lnTo>
                    <a:pt x="17580" y="4004"/>
                  </a:lnTo>
                  <a:cubicBezTo>
                    <a:pt x="17580" y="1802"/>
                    <a:pt x="15812" y="1"/>
                    <a:pt x="13577" y="1"/>
                  </a:cubicBezTo>
                  <a:close/>
                </a:path>
              </a:pathLst>
            </a:custGeom>
            <a:solidFill>
              <a:srgbClr val="000070"/>
            </a:solidFill>
            <a:ln>
              <a:noFill/>
            </a:ln>
          </p:spPr>
          <p:txBody>
            <a:bodyPr spcFirstLastPara="1" wrap="square" lIns="121900" tIns="121900" rIns="121900" bIns="121900" anchor="ctr" anchorCtr="0">
              <a:noAutofit/>
            </a:bodyPr>
            <a:lstStyle/>
            <a:p>
              <a:endParaRPr sz="2400"/>
            </a:p>
          </p:txBody>
        </p:sp>
        <p:sp>
          <p:nvSpPr>
            <p:cNvPr id="365" name="Google Shape;2121;p50">
              <a:extLst>
                <a:ext uri="{FF2B5EF4-FFF2-40B4-BE49-F238E27FC236}">
                  <a16:creationId xmlns:a16="http://schemas.microsoft.com/office/drawing/2014/main" id="{30BCE8D3-0F8D-4740-ADFD-A5D2E5FAF028}"/>
                </a:ext>
              </a:extLst>
            </p:cNvPr>
            <p:cNvSpPr/>
            <p:nvPr/>
          </p:nvSpPr>
          <p:spPr>
            <a:xfrm>
              <a:off x="-2529125" y="2144200"/>
              <a:ext cx="222675" cy="214900"/>
            </a:xfrm>
            <a:custGeom>
              <a:avLst/>
              <a:gdLst/>
              <a:ahLst/>
              <a:cxnLst/>
              <a:rect l="l" t="t" r="r" b="b"/>
              <a:pathLst>
                <a:path w="8907" h="8596" extrusionOk="0">
                  <a:moveTo>
                    <a:pt x="4461" y="1"/>
                  </a:moveTo>
                  <a:cubicBezTo>
                    <a:pt x="2224" y="1"/>
                    <a:pt x="326" y="1716"/>
                    <a:pt x="167" y="3981"/>
                  </a:cubicBezTo>
                  <a:cubicBezTo>
                    <a:pt x="0" y="6349"/>
                    <a:pt x="1768" y="8418"/>
                    <a:pt x="4136" y="8584"/>
                  </a:cubicBezTo>
                  <a:cubicBezTo>
                    <a:pt x="4238" y="8592"/>
                    <a:pt x="4340" y="8595"/>
                    <a:pt x="4440" y="8595"/>
                  </a:cubicBezTo>
                  <a:cubicBezTo>
                    <a:pt x="6679" y="8595"/>
                    <a:pt x="8580" y="6848"/>
                    <a:pt x="8740" y="4582"/>
                  </a:cubicBezTo>
                  <a:cubicBezTo>
                    <a:pt x="8906" y="2213"/>
                    <a:pt x="7139" y="178"/>
                    <a:pt x="4770" y="12"/>
                  </a:cubicBezTo>
                  <a:cubicBezTo>
                    <a:pt x="4667" y="4"/>
                    <a:pt x="4563" y="1"/>
                    <a:pt x="4461" y="1"/>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366" name="Google Shape;2122;p50">
              <a:extLst>
                <a:ext uri="{FF2B5EF4-FFF2-40B4-BE49-F238E27FC236}">
                  <a16:creationId xmlns:a16="http://schemas.microsoft.com/office/drawing/2014/main" id="{A14B0AC8-51DE-41C2-BC16-A92A91937184}"/>
                </a:ext>
              </a:extLst>
            </p:cNvPr>
            <p:cNvSpPr/>
            <p:nvPr/>
          </p:nvSpPr>
          <p:spPr>
            <a:xfrm>
              <a:off x="-2637550" y="2414675"/>
              <a:ext cx="439500" cy="333600"/>
            </a:xfrm>
            <a:custGeom>
              <a:avLst/>
              <a:gdLst/>
              <a:ahLst/>
              <a:cxnLst/>
              <a:rect l="l" t="t" r="r" b="b"/>
              <a:pathLst>
                <a:path w="17580" h="13344" extrusionOk="0">
                  <a:moveTo>
                    <a:pt x="8807" y="0"/>
                  </a:moveTo>
                  <a:cubicBezTo>
                    <a:pt x="4904" y="0"/>
                    <a:pt x="1568" y="2169"/>
                    <a:pt x="1" y="5337"/>
                  </a:cubicBezTo>
                  <a:lnTo>
                    <a:pt x="1" y="9340"/>
                  </a:lnTo>
                  <a:cubicBezTo>
                    <a:pt x="1" y="11542"/>
                    <a:pt x="1802" y="13343"/>
                    <a:pt x="4004" y="13343"/>
                  </a:cubicBezTo>
                  <a:lnTo>
                    <a:pt x="13577" y="13343"/>
                  </a:lnTo>
                  <a:cubicBezTo>
                    <a:pt x="15812" y="13343"/>
                    <a:pt x="17580" y="11542"/>
                    <a:pt x="17580" y="9340"/>
                  </a:cubicBezTo>
                  <a:lnTo>
                    <a:pt x="17580" y="5337"/>
                  </a:lnTo>
                  <a:cubicBezTo>
                    <a:pt x="16012" y="2169"/>
                    <a:pt x="12676" y="0"/>
                    <a:pt x="8807" y="0"/>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367" name="Google Shape;2123;p50">
              <a:extLst>
                <a:ext uri="{FF2B5EF4-FFF2-40B4-BE49-F238E27FC236}">
                  <a16:creationId xmlns:a16="http://schemas.microsoft.com/office/drawing/2014/main" id="{C6EFDFCE-9730-49D1-AF27-C560E57E835B}"/>
                </a:ext>
              </a:extLst>
            </p:cNvPr>
            <p:cNvSpPr/>
            <p:nvPr/>
          </p:nvSpPr>
          <p:spPr>
            <a:xfrm>
              <a:off x="-2749300" y="1785875"/>
              <a:ext cx="1042450" cy="132625"/>
            </a:xfrm>
            <a:custGeom>
              <a:avLst/>
              <a:gdLst/>
              <a:ahLst/>
              <a:cxnLst/>
              <a:rect l="l" t="t" r="r" b="b"/>
              <a:pathLst>
                <a:path w="41698" h="5305" extrusionOk="0">
                  <a:moveTo>
                    <a:pt x="3870" y="1"/>
                  </a:moveTo>
                  <a:cubicBezTo>
                    <a:pt x="1769" y="1"/>
                    <a:pt x="1" y="1769"/>
                    <a:pt x="1" y="3904"/>
                  </a:cubicBezTo>
                  <a:lnTo>
                    <a:pt x="1" y="5305"/>
                  </a:lnTo>
                  <a:lnTo>
                    <a:pt x="41697" y="5305"/>
                  </a:lnTo>
                  <a:lnTo>
                    <a:pt x="41697" y="3904"/>
                  </a:lnTo>
                  <a:cubicBezTo>
                    <a:pt x="41697" y="1769"/>
                    <a:pt x="39963" y="1"/>
                    <a:pt x="3782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68" name="Google Shape;2124;p50">
              <a:extLst>
                <a:ext uri="{FF2B5EF4-FFF2-40B4-BE49-F238E27FC236}">
                  <a16:creationId xmlns:a16="http://schemas.microsoft.com/office/drawing/2014/main" id="{86BE0332-71F0-467B-908E-A02CEFF954F9}"/>
                </a:ext>
              </a:extLst>
            </p:cNvPr>
            <p:cNvSpPr/>
            <p:nvPr/>
          </p:nvSpPr>
          <p:spPr>
            <a:xfrm>
              <a:off x="-2149700"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121900" tIns="121900" rIns="121900" bIns="121900" anchor="ctr" anchorCtr="0">
              <a:noAutofit/>
            </a:bodyPr>
            <a:lstStyle/>
            <a:p>
              <a:endParaRPr sz="2400"/>
            </a:p>
          </p:txBody>
        </p:sp>
        <p:sp>
          <p:nvSpPr>
            <p:cNvPr id="369" name="Google Shape;2125;p50">
              <a:extLst>
                <a:ext uri="{FF2B5EF4-FFF2-40B4-BE49-F238E27FC236}">
                  <a16:creationId xmlns:a16="http://schemas.microsoft.com/office/drawing/2014/main" id="{D25CC3B5-3EB8-406F-9B9A-2DBE08D3AB41}"/>
                </a:ext>
              </a:extLst>
            </p:cNvPr>
            <p:cNvSpPr/>
            <p:nvPr/>
          </p:nvSpPr>
          <p:spPr>
            <a:xfrm>
              <a:off x="-2003750" y="1813400"/>
              <a:ext cx="79250" cy="79250"/>
            </a:xfrm>
            <a:custGeom>
              <a:avLst/>
              <a:gdLst/>
              <a:ahLst/>
              <a:cxnLst/>
              <a:rect l="l" t="t" r="r" b="b"/>
              <a:pathLst>
                <a:path w="3170" h="3170" extrusionOk="0">
                  <a:moveTo>
                    <a:pt x="1568" y="1"/>
                  </a:moveTo>
                  <a:cubicBezTo>
                    <a:pt x="701" y="1"/>
                    <a:pt x="0" y="701"/>
                    <a:pt x="0" y="1569"/>
                  </a:cubicBezTo>
                  <a:cubicBezTo>
                    <a:pt x="0" y="2436"/>
                    <a:pt x="701" y="3170"/>
                    <a:pt x="1568" y="3170"/>
                  </a:cubicBezTo>
                  <a:cubicBezTo>
                    <a:pt x="2469" y="3170"/>
                    <a:pt x="3169" y="2436"/>
                    <a:pt x="3169" y="1569"/>
                  </a:cubicBezTo>
                  <a:cubicBezTo>
                    <a:pt x="3169" y="701"/>
                    <a:pt x="2469" y="1"/>
                    <a:pt x="1568" y="1"/>
                  </a:cubicBezTo>
                  <a:close/>
                </a:path>
              </a:pathLst>
            </a:custGeom>
            <a:solidFill>
              <a:srgbClr val="A6ABFF"/>
            </a:solidFill>
            <a:ln>
              <a:noFill/>
            </a:ln>
          </p:spPr>
          <p:txBody>
            <a:bodyPr spcFirstLastPara="1" wrap="square" lIns="121900" tIns="121900" rIns="121900" bIns="121900" anchor="ctr" anchorCtr="0">
              <a:noAutofit/>
            </a:bodyPr>
            <a:lstStyle/>
            <a:p>
              <a:endParaRPr sz="2400"/>
            </a:p>
          </p:txBody>
        </p:sp>
        <p:sp>
          <p:nvSpPr>
            <p:cNvPr id="370" name="Google Shape;2126;p50">
              <a:extLst>
                <a:ext uri="{FF2B5EF4-FFF2-40B4-BE49-F238E27FC236}">
                  <a16:creationId xmlns:a16="http://schemas.microsoft.com/office/drawing/2014/main" id="{6DAEF713-C059-4A48-8770-1446323EED84}"/>
                </a:ext>
              </a:extLst>
            </p:cNvPr>
            <p:cNvSpPr/>
            <p:nvPr/>
          </p:nvSpPr>
          <p:spPr>
            <a:xfrm>
              <a:off x="-1857825"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121900" tIns="121900" rIns="121900" bIns="121900" anchor="ctr" anchorCtr="0">
              <a:noAutofit/>
            </a:bodyPr>
            <a:lstStyle/>
            <a:p>
              <a:endParaRPr sz="2400"/>
            </a:p>
          </p:txBody>
        </p:sp>
        <p:sp>
          <p:nvSpPr>
            <p:cNvPr id="371" name="Google Shape;2127;p50">
              <a:extLst>
                <a:ext uri="{FF2B5EF4-FFF2-40B4-BE49-F238E27FC236}">
                  <a16:creationId xmlns:a16="http://schemas.microsoft.com/office/drawing/2014/main" id="{4A866547-9AAB-4D77-9E9C-F17E48CA5225}"/>
                </a:ext>
              </a:extLst>
            </p:cNvPr>
            <p:cNvSpPr/>
            <p:nvPr/>
          </p:nvSpPr>
          <p:spPr>
            <a:xfrm>
              <a:off x="-2624200" y="2876675"/>
              <a:ext cx="412825" cy="37550"/>
            </a:xfrm>
            <a:custGeom>
              <a:avLst/>
              <a:gdLst/>
              <a:ahLst/>
              <a:cxnLst/>
              <a:rect l="l" t="t" r="r" b="b"/>
              <a:pathLst>
                <a:path w="16513" h="1502" extrusionOk="0">
                  <a:moveTo>
                    <a:pt x="768" y="0"/>
                  </a:moveTo>
                  <a:cubicBezTo>
                    <a:pt x="334" y="0"/>
                    <a:pt x="0" y="334"/>
                    <a:pt x="0" y="734"/>
                  </a:cubicBezTo>
                  <a:cubicBezTo>
                    <a:pt x="0" y="1168"/>
                    <a:pt x="334" y="1501"/>
                    <a:pt x="768" y="1501"/>
                  </a:cubicBezTo>
                  <a:lnTo>
                    <a:pt x="15778" y="1501"/>
                  </a:lnTo>
                  <a:cubicBezTo>
                    <a:pt x="16179" y="1501"/>
                    <a:pt x="16512" y="1168"/>
                    <a:pt x="16512" y="734"/>
                  </a:cubicBezTo>
                  <a:cubicBezTo>
                    <a:pt x="16512" y="334"/>
                    <a:pt x="16179" y="0"/>
                    <a:pt x="15778" y="0"/>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372" name="Google Shape;2128;p50">
              <a:extLst>
                <a:ext uri="{FF2B5EF4-FFF2-40B4-BE49-F238E27FC236}">
                  <a16:creationId xmlns:a16="http://schemas.microsoft.com/office/drawing/2014/main" id="{3D62490A-5301-40DA-974D-8A8BEC6E8818}"/>
                </a:ext>
              </a:extLst>
            </p:cNvPr>
            <p:cNvSpPr/>
            <p:nvPr/>
          </p:nvSpPr>
          <p:spPr>
            <a:xfrm>
              <a:off x="-2624200" y="2952550"/>
              <a:ext cx="412825" cy="37550"/>
            </a:xfrm>
            <a:custGeom>
              <a:avLst/>
              <a:gdLst/>
              <a:ahLst/>
              <a:cxnLst/>
              <a:rect l="l" t="t" r="r" b="b"/>
              <a:pathLst>
                <a:path w="16513" h="1502" extrusionOk="0">
                  <a:moveTo>
                    <a:pt x="768" y="1"/>
                  </a:moveTo>
                  <a:cubicBezTo>
                    <a:pt x="334" y="1"/>
                    <a:pt x="0" y="334"/>
                    <a:pt x="0" y="768"/>
                  </a:cubicBezTo>
                  <a:cubicBezTo>
                    <a:pt x="0" y="1168"/>
                    <a:pt x="334" y="1502"/>
                    <a:pt x="768" y="1502"/>
                  </a:cubicBezTo>
                  <a:lnTo>
                    <a:pt x="15778" y="1502"/>
                  </a:lnTo>
                  <a:cubicBezTo>
                    <a:pt x="16179" y="1502"/>
                    <a:pt x="16512" y="1168"/>
                    <a:pt x="16512" y="768"/>
                  </a:cubicBezTo>
                  <a:cubicBezTo>
                    <a:pt x="16512" y="334"/>
                    <a:pt x="16179" y="1"/>
                    <a:pt x="15778" y="1"/>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373" name="Google Shape;2129;p50">
              <a:extLst>
                <a:ext uri="{FF2B5EF4-FFF2-40B4-BE49-F238E27FC236}">
                  <a16:creationId xmlns:a16="http://schemas.microsoft.com/office/drawing/2014/main" id="{C55C4E37-6729-409F-94C4-8887D0D5A029}"/>
                </a:ext>
              </a:extLst>
            </p:cNvPr>
            <p:cNvSpPr/>
            <p:nvPr/>
          </p:nvSpPr>
          <p:spPr>
            <a:xfrm>
              <a:off x="-2624200" y="3028450"/>
              <a:ext cx="412825" cy="37550"/>
            </a:xfrm>
            <a:custGeom>
              <a:avLst/>
              <a:gdLst/>
              <a:ahLst/>
              <a:cxnLst/>
              <a:rect l="l" t="t" r="r" b="b"/>
              <a:pathLst>
                <a:path w="16513" h="1502" extrusionOk="0">
                  <a:moveTo>
                    <a:pt x="768" y="0"/>
                  </a:moveTo>
                  <a:cubicBezTo>
                    <a:pt x="334" y="0"/>
                    <a:pt x="0" y="334"/>
                    <a:pt x="0" y="767"/>
                  </a:cubicBezTo>
                  <a:cubicBezTo>
                    <a:pt x="0" y="1168"/>
                    <a:pt x="334" y="1501"/>
                    <a:pt x="768" y="1501"/>
                  </a:cubicBezTo>
                  <a:lnTo>
                    <a:pt x="15778" y="1501"/>
                  </a:lnTo>
                  <a:cubicBezTo>
                    <a:pt x="16179" y="1501"/>
                    <a:pt x="16512" y="1168"/>
                    <a:pt x="16512" y="767"/>
                  </a:cubicBezTo>
                  <a:cubicBezTo>
                    <a:pt x="16512" y="334"/>
                    <a:pt x="16179" y="0"/>
                    <a:pt x="15778" y="0"/>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374" name="Google Shape;2130;p50">
              <a:extLst>
                <a:ext uri="{FF2B5EF4-FFF2-40B4-BE49-F238E27FC236}">
                  <a16:creationId xmlns:a16="http://schemas.microsoft.com/office/drawing/2014/main" id="{640AC67C-9DBA-499B-88C6-4A52D3D04092}"/>
                </a:ext>
              </a:extLst>
            </p:cNvPr>
            <p:cNvSpPr/>
            <p:nvPr/>
          </p:nvSpPr>
          <p:spPr>
            <a:xfrm>
              <a:off x="-2125525" y="2786600"/>
              <a:ext cx="322775" cy="323600"/>
            </a:xfrm>
            <a:custGeom>
              <a:avLst/>
              <a:gdLst/>
              <a:ahLst/>
              <a:cxnLst/>
              <a:rect l="l" t="t" r="r" b="b"/>
              <a:pathLst>
                <a:path w="12911" h="12944" extrusionOk="0">
                  <a:moveTo>
                    <a:pt x="6439" y="1"/>
                  </a:moveTo>
                  <a:cubicBezTo>
                    <a:pt x="2870" y="1"/>
                    <a:pt x="1" y="2903"/>
                    <a:pt x="1" y="6472"/>
                  </a:cubicBezTo>
                  <a:cubicBezTo>
                    <a:pt x="1" y="10041"/>
                    <a:pt x="2870" y="12943"/>
                    <a:pt x="6439" y="12943"/>
                  </a:cubicBezTo>
                  <a:cubicBezTo>
                    <a:pt x="10041" y="12943"/>
                    <a:pt x="12910" y="10041"/>
                    <a:pt x="12910" y="6472"/>
                  </a:cubicBezTo>
                  <a:cubicBezTo>
                    <a:pt x="12910" y="2903"/>
                    <a:pt x="10041" y="1"/>
                    <a:pt x="643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75" name="Google Shape;2131;p50">
              <a:extLst>
                <a:ext uri="{FF2B5EF4-FFF2-40B4-BE49-F238E27FC236}">
                  <a16:creationId xmlns:a16="http://schemas.microsoft.com/office/drawing/2014/main" id="{F250A2C5-0A6B-43BE-BCB6-8FE2C372D7CD}"/>
                </a:ext>
              </a:extLst>
            </p:cNvPr>
            <p:cNvSpPr/>
            <p:nvPr/>
          </p:nvSpPr>
          <p:spPr>
            <a:xfrm>
              <a:off x="-2095500" y="2816625"/>
              <a:ext cx="262725" cy="263550"/>
            </a:xfrm>
            <a:custGeom>
              <a:avLst/>
              <a:gdLst/>
              <a:ahLst/>
              <a:cxnLst/>
              <a:rect l="l" t="t" r="r" b="b"/>
              <a:pathLst>
                <a:path w="10509" h="10542" extrusionOk="0">
                  <a:moveTo>
                    <a:pt x="5238" y="1"/>
                  </a:moveTo>
                  <a:cubicBezTo>
                    <a:pt x="2369" y="1"/>
                    <a:pt x="1" y="2369"/>
                    <a:pt x="1" y="5271"/>
                  </a:cubicBezTo>
                  <a:cubicBezTo>
                    <a:pt x="1" y="8173"/>
                    <a:pt x="2369" y="10541"/>
                    <a:pt x="5238" y="10541"/>
                  </a:cubicBezTo>
                  <a:cubicBezTo>
                    <a:pt x="8140" y="10541"/>
                    <a:pt x="10508" y="8173"/>
                    <a:pt x="10508" y="5271"/>
                  </a:cubicBezTo>
                  <a:cubicBezTo>
                    <a:pt x="10508" y="2369"/>
                    <a:pt x="8140" y="1"/>
                    <a:pt x="52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76" name="Google Shape;2132;p50">
              <a:extLst>
                <a:ext uri="{FF2B5EF4-FFF2-40B4-BE49-F238E27FC236}">
                  <a16:creationId xmlns:a16="http://schemas.microsoft.com/office/drawing/2014/main" id="{4C939575-5B18-433A-8906-6B315142BA85}"/>
                </a:ext>
              </a:extLst>
            </p:cNvPr>
            <p:cNvSpPr/>
            <p:nvPr/>
          </p:nvSpPr>
          <p:spPr>
            <a:xfrm>
              <a:off x="-2042125" y="2839150"/>
              <a:ext cx="156800" cy="217675"/>
            </a:xfrm>
            <a:custGeom>
              <a:avLst/>
              <a:gdLst/>
              <a:ahLst/>
              <a:cxnLst/>
              <a:rect l="l" t="t" r="r" b="b"/>
              <a:pathLst>
                <a:path w="6272" h="8707" extrusionOk="0">
                  <a:moveTo>
                    <a:pt x="2402" y="2202"/>
                  </a:moveTo>
                  <a:cubicBezTo>
                    <a:pt x="2803" y="2235"/>
                    <a:pt x="3170" y="2235"/>
                    <a:pt x="3537" y="2235"/>
                  </a:cubicBezTo>
                  <a:cubicBezTo>
                    <a:pt x="3670" y="2235"/>
                    <a:pt x="3770" y="2335"/>
                    <a:pt x="3903" y="2369"/>
                  </a:cubicBezTo>
                  <a:cubicBezTo>
                    <a:pt x="4204" y="2502"/>
                    <a:pt x="4337" y="2702"/>
                    <a:pt x="4337" y="3036"/>
                  </a:cubicBezTo>
                  <a:cubicBezTo>
                    <a:pt x="4337" y="3336"/>
                    <a:pt x="4170" y="3536"/>
                    <a:pt x="3870" y="3669"/>
                  </a:cubicBezTo>
                  <a:cubicBezTo>
                    <a:pt x="3537" y="3836"/>
                    <a:pt x="3170" y="3836"/>
                    <a:pt x="2769" y="3836"/>
                  </a:cubicBezTo>
                  <a:lnTo>
                    <a:pt x="2402" y="3836"/>
                  </a:lnTo>
                  <a:lnTo>
                    <a:pt x="2402" y="2202"/>
                  </a:lnTo>
                  <a:close/>
                  <a:moveTo>
                    <a:pt x="2937" y="4682"/>
                  </a:moveTo>
                  <a:cubicBezTo>
                    <a:pt x="3201" y="4682"/>
                    <a:pt x="3463" y="4698"/>
                    <a:pt x="3737" y="4737"/>
                  </a:cubicBezTo>
                  <a:cubicBezTo>
                    <a:pt x="3903" y="4770"/>
                    <a:pt x="4070" y="4837"/>
                    <a:pt x="4237" y="4904"/>
                  </a:cubicBezTo>
                  <a:cubicBezTo>
                    <a:pt x="4537" y="5037"/>
                    <a:pt x="4671" y="5237"/>
                    <a:pt x="4671" y="5571"/>
                  </a:cubicBezTo>
                  <a:cubicBezTo>
                    <a:pt x="4671" y="5904"/>
                    <a:pt x="4504" y="6138"/>
                    <a:pt x="4204" y="6238"/>
                  </a:cubicBezTo>
                  <a:cubicBezTo>
                    <a:pt x="3837" y="6405"/>
                    <a:pt x="3436" y="6471"/>
                    <a:pt x="3036" y="6471"/>
                  </a:cubicBezTo>
                  <a:lnTo>
                    <a:pt x="2402" y="6471"/>
                  </a:lnTo>
                  <a:cubicBezTo>
                    <a:pt x="2402" y="5838"/>
                    <a:pt x="2402" y="5237"/>
                    <a:pt x="2369" y="4704"/>
                  </a:cubicBezTo>
                  <a:cubicBezTo>
                    <a:pt x="2562" y="4690"/>
                    <a:pt x="2750" y="4682"/>
                    <a:pt x="2937" y="4682"/>
                  </a:cubicBezTo>
                  <a:close/>
                  <a:moveTo>
                    <a:pt x="1602" y="0"/>
                  </a:moveTo>
                  <a:lnTo>
                    <a:pt x="1602" y="1334"/>
                  </a:lnTo>
                  <a:lnTo>
                    <a:pt x="1" y="1334"/>
                  </a:lnTo>
                  <a:lnTo>
                    <a:pt x="1" y="2202"/>
                  </a:lnTo>
                  <a:lnTo>
                    <a:pt x="668" y="2202"/>
                  </a:lnTo>
                  <a:cubicBezTo>
                    <a:pt x="968" y="2202"/>
                    <a:pt x="1068" y="2369"/>
                    <a:pt x="1068" y="2635"/>
                  </a:cubicBezTo>
                  <a:lnTo>
                    <a:pt x="1068" y="4237"/>
                  </a:lnTo>
                  <a:lnTo>
                    <a:pt x="1068" y="6071"/>
                  </a:lnTo>
                  <a:cubicBezTo>
                    <a:pt x="1068" y="6305"/>
                    <a:pt x="1001" y="6405"/>
                    <a:pt x="735" y="6405"/>
                  </a:cubicBezTo>
                  <a:lnTo>
                    <a:pt x="167" y="6405"/>
                  </a:lnTo>
                  <a:cubicBezTo>
                    <a:pt x="134" y="6738"/>
                    <a:pt x="34" y="7039"/>
                    <a:pt x="1" y="7372"/>
                  </a:cubicBezTo>
                  <a:lnTo>
                    <a:pt x="1635" y="7372"/>
                  </a:lnTo>
                  <a:lnTo>
                    <a:pt x="1635" y="8706"/>
                  </a:lnTo>
                  <a:lnTo>
                    <a:pt x="2402" y="8706"/>
                  </a:lnTo>
                  <a:lnTo>
                    <a:pt x="2402" y="7372"/>
                  </a:lnTo>
                  <a:lnTo>
                    <a:pt x="3036" y="7372"/>
                  </a:lnTo>
                  <a:lnTo>
                    <a:pt x="3036" y="8706"/>
                  </a:lnTo>
                  <a:lnTo>
                    <a:pt x="3837" y="8706"/>
                  </a:lnTo>
                  <a:lnTo>
                    <a:pt x="3837" y="7405"/>
                  </a:lnTo>
                  <a:cubicBezTo>
                    <a:pt x="4237" y="7339"/>
                    <a:pt x="4671" y="7305"/>
                    <a:pt x="5038" y="7172"/>
                  </a:cubicBezTo>
                  <a:cubicBezTo>
                    <a:pt x="5738" y="6972"/>
                    <a:pt x="6172" y="6505"/>
                    <a:pt x="6238" y="5804"/>
                  </a:cubicBezTo>
                  <a:cubicBezTo>
                    <a:pt x="6272" y="5704"/>
                    <a:pt x="6272" y="5571"/>
                    <a:pt x="6272" y="5504"/>
                  </a:cubicBezTo>
                  <a:cubicBezTo>
                    <a:pt x="6272" y="4737"/>
                    <a:pt x="5938" y="4237"/>
                    <a:pt x="5204" y="4036"/>
                  </a:cubicBezTo>
                  <a:cubicBezTo>
                    <a:pt x="5171" y="4003"/>
                    <a:pt x="5171" y="4003"/>
                    <a:pt x="5104" y="4003"/>
                  </a:cubicBezTo>
                  <a:lnTo>
                    <a:pt x="5104" y="3970"/>
                  </a:lnTo>
                  <a:cubicBezTo>
                    <a:pt x="5738" y="3536"/>
                    <a:pt x="5938" y="2836"/>
                    <a:pt x="5671" y="2168"/>
                  </a:cubicBezTo>
                  <a:cubicBezTo>
                    <a:pt x="5505" y="1801"/>
                    <a:pt x="5171" y="1568"/>
                    <a:pt x="4771" y="1468"/>
                  </a:cubicBezTo>
                  <a:cubicBezTo>
                    <a:pt x="4504" y="1368"/>
                    <a:pt x="4204" y="1334"/>
                    <a:pt x="3903" y="1301"/>
                  </a:cubicBezTo>
                  <a:cubicBezTo>
                    <a:pt x="3870" y="1301"/>
                    <a:pt x="3837" y="1301"/>
                    <a:pt x="3837" y="1201"/>
                  </a:cubicBezTo>
                  <a:lnTo>
                    <a:pt x="3837" y="667"/>
                  </a:lnTo>
                  <a:lnTo>
                    <a:pt x="3837" y="0"/>
                  </a:lnTo>
                  <a:lnTo>
                    <a:pt x="3036" y="0"/>
                  </a:lnTo>
                  <a:lnTo>
                    <a:pt x="3036" y="1301"/>
                  </a:lnTo>
                  <a:lnTo>
                    <a:pt x="2402" y="1301"/>
                  </a:lnTo>
                  <a:lnTo>
                    <a:pt x="2402"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77" name="Google Shape;2133;p50">
              <a:extLst>
                <a:ext uri="{FF2B5EF4-FFF2-40B4-BE49-F238E27FC236}">
                  <a16:creationId xmlns:a16="http://schemas.microsoft.com/office/drawing/2014/main" id="{DBDDA7D5-C860-4E6E-9F96-DD841B1F8D4B}"/>
                </a:ext>
              </a:extLst>
            </p:cNvPr>
            <p:cNvSpPr/>
            <p:nvPr/>
          </p:nvSpPr>
          <p:spPr>
            <a:xfrm>
              <a:off x="-1933700" y="3732275"/>
              <a:ext cx="617950" cy="619650"/>
            </a:xfrm>
            <a:custGeom>
              <a:avLst/>
              <a:gdLst/>
              <a:ahLst/>
              <a:cxnLst/>
              <a:rect l="l" t="t" r="r" b="b"/>
              <a:pathLst>
                <a:path w="24718" h="24786" extrusionOk="0">
                  <a:moveTo>
                    <a:pt x="12009" y="1168"/>
                  </a:moveTo>
                  <a:lnTo>
                    <a:pt x="12009" y="4704"/>
                  </a:lnTo>
                  <a:cubicBezTo>
                    <a:pt x="11075" y="4704"/>
                    <a:pt x="10174" y="4704"/>
                    <a:pt x="9340" y="4804"/>
                  </a:cubicBezTo>
                  <a:cubicBezTo>
                    <a:pt x="10307" y="3136"/>
                    <a:pt x="11375" y="1869"/>
                    <a:pt x="12009" y="1168"/>
                  </a:cubicBezTo>
                  <a:close/>
                  <a:moveTo>
                    <a:pt x="12709" y="968"/>
                  </a:moveTo>
                  <a:cubicBezTo>
                    <a:pt x="13343" y="1602"/>
                    <a:pt x="14577" y="3003"/>
                    <a:pt x="15711" y="4971"/>
                  </a:cubicBezTo>
                  <a:cubicBezTo>
                    <a:pt x="14677" y="4838"/>
                    <a:pt x="13677" y="4771"/>
                    <a:pt x="12709" y="4704"/>
                  </a:cubicBezTo>
                  <a:lnTo>
                    <a:pt x="12709" y="968"/>
                  </a:lnTo>
                  <a:close/>
                  <a:moveTo>
                    <a:pt x="11241" y="968"/>
                  </a:moveTo>
                  <a:lnTo>
                    <a:pt x="11241" y="968"/>
                  </a:lnTo>
                  <a:cubicBezTo>
                    <a:pt x="10508" y="1769"/>
                    <a:pt x="9407" y="3103"/>
                    <a:pt x="8506" y="4838"/>
                  </a:cubicBezTo>
                  <a:cubicBezTo>
                    <a:pt x="7205" y="4971"/>
                    <a:pt x="6038" y="5171"/>
                    <a:pt x="5004" y="5371"/>
                  </a:cubicBezTo>
                  <a:cubicBezTo>
                    <a:pt x="6505" y="3270"/>
                    <a:pt x="8673" y="1669"/>
                    <a:pt x="11241" y="968"/>
                  </a:cubicBezTo>
                  <a:close/>
                  <a:moveTo>
                    <a:pt x="13710" y="968"/>
                  </a:moveTo>
                  <a:lnTo>
                    <a:pt x="13710" y="968"/>
                  </a:lnTo>
                  <a:cubicBezTo>
                    <a:pt x="16412" y="1769"/>
                    <a:pt x="18713" y="3503"/>
                    <a:pt x="20215" y="5805"/>
                  </a:cubicBezTo>
                  <a:cubicBezTo>
                    <a:pt x="18914" y="5471"/>
                    <a:pt x="17713" y="5204"/>
                    <a:pt x="16579" y="5104"/>
                  </a:cubicBezTo>
                  <a:cubicBezTo>
                    <a:pt x="15611" y="3203"/>
                    <a:pt x="14444" y="1802"/>
                    <a:pt x="13710" y="968"/>
                  </a:cubicBezTo>
                  <a:close/>
                  <a:moveTo>
                    <a:pt x="8506" y="1335"/>
                  </a:moveTo>
                  <a:lnTo>
                    <a:pt x="8506" y="1335"/>
                  </a:lnTo>
                  <a:cubicBezTo>
                    <a:pt x="6672" y="2369"/>
                    <a:pt x="5104" y="3837"/>
                    <a:pt x="4003" y="5638"/>
                  </a:cubicBezTo>
                  <a:cubicBezTo>
                    <a:pt x="3436" y="5772"/>
                    <a:pt x="3002" y="5938"/>
                    <a:pt x="2535" y="6038"/>
                  </a:cubicBezTo>
                  <a:cubicBezTo>
                    <a:pt x="3936" y="3870"/>
                    <a:pt x="6038" y="2202"/>
                    <a:pt x="8506" y="1335"/>
                  </a:cubicBezTo>
                  <a:close/>
                  <a:moveTo>
                    <a:pt x="16845" y="1569"/>
                  </a:moveTo>
                  <a:lnTo>
                    <a:pt x="16845" y="1569"/>
                  </a:lnTo>
                  <a:cubicBezTo>
                    <a:pt x="19180" y="2536"/>
                    <a:pt x="21082" y="4204"/>
                    <a:pt x="22349" y="6339"/>
                  </a:cubicBezTo>
                  <a:cubicBezTo>
                    <a:pt x="21916" y="6205"/>
                    <a:pt x="21549" y="6072"/>
                    <a:pt x="21115" y="6005"/>
                  </a:cubicBezTo>
                  <a:cubicBezTo>
                    <a:pt x="20081" y="4170"/>
                    <a:pt x="18580" y="2669"/>
                    <a:pt x="16845" y="1569"/>
                  </a:cubicBezTo>
                  <a:close/>
                  <a:moveTo>
                    <a:pt x="3503" y="6472"/>
                  </a:moveTo>
                  <a:cubicBezTo>
                    <a:pt x="2669" y="8107"/>
                    <a:pt x="2168" y="9941"/>
                    <a:pt x="2068" y="11876"/>
                  </a:cubicBezTo>
                  <a:lnTo>
                    <a:pt x="701" y="11876"/>
                  </a:lnTo>
                  <a:cubicBezTo>
                    <a:pt x="767" y="10108"/>
                    <a:pt x="1234" y="8440"/>
                    <a:pt x="2002" y="6972"/>
                  </a:cubicBezTo>
                  <a:cubicBezTo>
                    <a:pt x="2402" y="6806"/>
                    <a:pt x="2902" y="6639"/>
                    <a:pt x="3503" y="6472"/>
                  </a:cubicBezTo>
                  <a:close/>
                  <a:moveTo>
                    <a:pt x="8106" y="5538"/>
                  </a:moveTo>
                  <a:cubicBezTo>
                    <a:pt x="7272" y="7273"/>
                    <a:pt x="6672" y="9307"/>
                    <a:pt x="6538" y="11642"/>
                  </a:cubicBezTo>
                  <a:lnTo>
                    <a:pt x="6538" y="11876"/>
                  </a:lnTo>
                  <a:lnTo>
                    <a:pt x="2769" y="11876"/>
                  </a:lnTo>
                  <a:cubicBezTo>
                    <a:pt x="2869" y="9808"/>
                    <a:pt x="3469" y="7873"/>
                    <a:pt x="4437" y="6205"/>
                  </a:cubicBezTo>
                  <a:cubicBezTo>
                    <a:pt x="5137" y="6038"/>
                    <a:pt x="5871" y="5872"/>
                    <a:pt x="6672" y="5772"/>
                  </a:cubicBezTo>
                  <a:cubicBezTo>
                    <a:pt x="7139" y="5671"/>
                    <a:pt x="7639" y="5638"/>
                    <a:pt x="8106" y="5538"/>
                  </a:cubicBezTo>
                  <a:close/>
                  <a:moveTo>
                    <a:pt x="12009" y="5371"/>
                  </a:moveTo>
                  <a:lnTo>
                    <a:pt x="12009" y="11876"/>
                  </a:lnTo>
                  <a:lnTo>
                    <a:pt x="7205" y="11876"/>
                  </a:lnTo>
                  <a:lnTo>
                    <a:pt x="7205" y="11676"/>
                  </a:lnTo>
                  <a:cubicBezTo>
                    <a:pt x="7339" y="9307"/>
                    <a:pt x="8039" y="7206"/>
                    <a:pt x="8906" y="5471"/>
                  </a:cubicBezTo>
                  <a:cubicBezTo>
                    <a:pt x="9874" y="5438"/>
                    <a:pt x="10908" y="5371"/>
                    <a:pt x="12009" y="5371"/>
                  </a:cubicBezTo>
                  <a:close/>
                  <a:moveTo>
                    <a:pt x="12709" y="5438"/>
                  </a:moveTo>
                  <a:cubicBezTo>
                    <a:pt x="13743" y="5471"/>
                    <a:pt x="14877" y="5538"/>
                    <a:pt x="16078" y="5705"/>
                  </a:cubicBezTo>
                  <a:cubicBezTo>
                    <a:pt x="16912" y="7373"/>
                    <a:pt x="17579" y="9407"/>
                    <a:pt x="17713" y="11676"/>
                  </a:cubicBezTo>
                  <a:lnTo>
                    <a:pt x="17713" y="11876"/>
                  </a:lnTo>
                  <a:lnTo>
                    <a:pt x="12709" y="11876"/>
                  </a:lnTo>
                  <a:lnTo>
                    <a:pt x="12709" y="5438"/>
                  </a:lnTo>
                  <a:close/>
                  <a:moveTo>
                    <a:pt x="16912" y="5838"/>
                  </a:moveTo>
                  <a:lnTo>
                    <a:pt x="16912" y="5838"/>
                  </a:lnTo>
                  <a:cubicBezTo>
                    <a:pt x="18113" y="6005"/>
                    <a:pt x="19381" y="6305"/>
                    <a:pt x="20682" y="6639"/>
                  </a:cubicBezTo>
                  <a:cubicBezTo>
                    <a:pt x="21549" y="8173"/>
                    <a:pt x="22049" y="9975"/>
                    <a:pt x="22116" y="11876"/>
                  </a:cubicBezTo>
                  <a:lnTo>
                    <a:pt x="18380" y="11876"/>
                  </a:lnTo>
                  <a:lnTo>
                    <a:pt x="18380" y="11642"/>
                  </a:lnTo>
                  <a:cubicBezTo>
                    <a:pt x="18280" y="9407"/>
                    <a:pt x="17679" y="7473"/>
                    <a:pt x="16912" y="5838"/>
                  </a:cubicBezTo>
                  <a:close/>
                  <a:moveTo>
                    <a:pt x="21616" y="6839"/>
                  </a:moveTo>
                  <a:lnTo>
                    <a:pt x="21616" y="6839"/>
                  </a:lnTo>
                  <a:cubicBezTo>
                    <a:pt x="22049" y="6972"/>
                    <a:pt x="22416" y="7106"/>
                    <a:pt x="22850" y="7206"/>
                  </a:cubicBezTo>
                  <a:cubicBezTo>
                    <a:pt x="23550" y="8640"/>
                    <a:pt x="23951" y="10208"/>
                    <a:pt x="24017" y="11876"/>
                  </a:cubicBezTo>
                  <a:lnTo>
                    <a:pt x="22850" y="11876"/>
                  </a:lnTo>
                  <a:cubicBezTo>
                    <a:pt x="22783" y="10108"/>
                    <a:pt x="22349" y="8373"/>
                    <a:pt x="21616" y="6839"/>
                  </a:cubicBezTo>
                  <a:close/>
                  <a:moveTo>
                    <a:pt x="2068" y="12610"/>
                  </a:moveTo>
                  <a:cubicBezTo>
                    <a:pt x="2135" y="14711"/>
                    <a:pt x="2702" y="16779"/>
                    <a:pt x="3669" y="18514"/>
                  </a:cubicBezTo>
                  <a:cubicBezTo>
                    <a:pt x="3202" y="18381"/>
                    <a:pt x="2702" y="18247"/>
                    <a:pt x="2202" y="18114"/>
                  </a:cubicBezTo>
                  <a:cubicBezTo>
                    <a:pt x="1301" y="16479"/>
                    <a:pt x="701" y="14611"/>
                    <a:pt x="667" y="12610"/>
                  </a:cubicBezTo>
                  <a:close/>
                  <a:moveTo>
                    <a:pt x="24017" y="12610"/>
                  </a:moveTo>
                  <a:cubicBezTo>
                    <a:pt x="23951" y="14711"/>
                    <a:pt x="23350" y="16713"/>
                    <a:pt x="22283" y="18447"/>
                  </a:cubicBezTo>
                  <a:cubicBezTo>
                    <a:pt x="21916" y="18547"/>
                    <a:pt x="21515" y="18681"/>
                    <a:pt x="21082" y="18814"/>
                  </a:cubicBezTo>
                  <a:cubicBezTo>
                    <a:pt x="22183" y="16980"/>
                    <a:pt x="22783" y="14845"/>
                    <a:pt x="22850" y="12610"/>
                  </a:cubicBezTo>
                  <a:close/>
                  <a:moveTo>
                    <a:pt x="6538" y="12610"/>
                  </a:moveTo>
                  <a:cubicBezTo>
                    <a:pt x="6571" y="14945"/>
                    <a:pt x="7205" y="17213"/>
                    <a:pt x="8406" y="19481"/>
                  </a:cubicBezTo>
                  <a:cubicBezTo>
                    <a:pt x="7239" y="19315"/>
                    <a:pt x="6004" y="19048"/>
                    <a:pt x="4670" y="18781"/>
                  </a:cubicBezTo>
                  <a:cubicBezTo>
                    <a:pt x="3503" y="16980"/>
                    <a:pt x="2835" y="14845"/>
                    <a:pt x="2769" y="12610"/>
                  </a:cubicBezTo>
                  <a:close/>
                  <a:moveTo>
                    <a:pt x="22149" y="12610"/>
                  </a:moveTo>
                  <a:cubicBezTo>
                    <a:pt x="22083" y="14978"/>
                    <a:pt x="21349" y="17213"/>
                    <a:pt x="20081" y="19048"/>
                  </a:cubicBezTo>
                  <a:cubicBezTo>
                    <a:pt x="19447" y="19214"/>
                    <a:pt x="18780" y="19348"/>
                    <a:pt x="18046" y="19481"/>
                  </a:cubicBezTo>
                  <a:cubicBezTo>
                    <a:pt x="17546" y="19548"/>
                    <a:pt x="17012" y="19648"/>
                    <a:pt x="16412" y="19681"/>
                  </a:cubicBezTo>
                  <a:cubicBezTo>
                    <a:pt x="17679" y="17346"/>
                    <a:pt x="18347" y="15011"/>
                    <a:pt x="18380" y="12610"/>
                  </a:cubicBezTo>
                  <a:close/>
                  <a:moveTo>
                    <a:pt x="12009" y="12610"/>
                  </a:moveTo>
                  <a:lnTo>
                    <a:pt x="12009" y="19815"/>
                  </a:lnTo>
                  <a:cubicBezTo>
                    <a:pt x="11108" y="19782"/>
                    <a:pt x="10207" y="19715"/>
                    <a:pt x="9240" y="19615"/>
                  </a:cubicBezTo>
                  <a:cubicBezTo>
                    <a:pt x="7939" y="17313"/>
                    <a:pt x="7272" y="14978"/>
                    <a:pt x="7239" y="12610"/>
                  </a:cubicBezTo>
                  <a:close/>
                  <a:moveTo>
                    <a:pt x="17713" y="12543"/>
                  </a:moveTo>
                  <a:cubicBezTo>
                    <a:pt x="17679" y="14978"/>
                    <a:pt x="16946" y="17346"/>
                    <a:pt x="15611" y="19715"/>
                  </a:cubicBezTo>
                  <a:cubicBezTo>
                    <a:pt x="14936" y="19790"/>
                    <a:pt x="14223" y="19827"/>
                    <a:pt x="13472" y="19827"/>
                  </a:cubicBezTo>
                  <a:cubicBezTo>
                    <a:pt x="13222" y="19827"/>
                    <a:pt x="12968" y="19823"/>
                    <a:pt x="12709" y="19815"/>
                  </a:cubicBezTo>
                  <a:lnTo>
                    <a:pt x="12709" y="12543"/>
                  </a:lnTo>
                  <a:close/>
                  <a:moveTo>
                    <a:pt x="21616" y="19315"/>
                  </a:moveTo>
                  <a:cubicBezTo>
                    <a:pt x="20415" y="20982"/>
                    <a:pt x="18780" y="22283"/>
                    <a:pt x="16845" y="23117"/>
                  </a:cubicBezTo>
                  <a:cubicBezTo>
                    <a:pt x="18280" y="22217"/>
                    <a:pt x="19547" y="21049"/>
                    <a:pt x="20515" y="19648"/>
                  </a:cubicBezTo>
                  <a:cubicBezTo>
                    <a:pt x="20915" y="19548"/>
                    <a:pt x="21282" y="19448"/>
                    <a:pt x="21616" y="19315"/>
                  </a:cubicBezTo>
                  <a:close/>
                  <a:moveTo>
                    <a:pt x="2769" y="19014"/>
                  </a:moveTo>
                  <a:cubicBezTo>
                    <a:pt x="3236" y="19148"/>
                    <a:pt x="3736" y="19281"/>
                    <a:pt x="4203" y="19381"/>
                  </a:cubicBezTo>
                  <a:cubicBezTo>
                    <a:pt x="5271" y="21016"/>
                    <a:pt x="6738" y="22383"/>
                    <a:pt x="8506" y="23351"/>
                  </a:cubicBezTo>
                  <a:cubicBezTo>
                    <a:pt x="6171" y="22517"/>
                    <a:pt x="4203" y="20982"/>
                    <a:pt x="2769" y="19014"/>
                  </a:cubicBezTo>
                  <a:close/>
                  <a:moveTo>
                    <a:pt x="9674" y="20349"/>
                  </a:moveTo>
                  <a:cubicBezTo>
                    <a:pt x="10508" y="20449"/>
                    <a:pt x="11241" y="20482"/>
                    <a:pt x="12009" y="20515"/>
                  </a:cubicBezTo>
                  <a:lnTo>
                    <a:pt x="12009" y="23451"/>
                  </a:lnTo>
                  <a:cubicBezTo>
                    <a:pt x="11075" y="22383"/>
                    <a:pt x="10341" y="21383"/>
                    <a:pt x="9674" y="20349"/>
                  </a:cubicBezTo>
                  <a:close/>
                  <a:moveTo>
                    <a:pt x="15178" y="20482"/>
                  </a:moveTo>
                  <a:cubicBezTo>
                    <a:pt x="14510" y="21549"/>
                    <a:pt x="13677" y="22650"/>
                    <a:pt x="12709" y="23684"/>
                  </a:cubicBezTo>
                  <a:lnTo>
                    <a:pt x="12709" y="20515"/>
                  </a:lnTo>
                  <a:lnTo>
                    <a:pt x="13210" y="20515"/>
                  </a:lnTo>
                  <a:cubicBezTo>
                    <a:pt x="13877" y="20515"/>
                    <a:pt x="14544" y="20482"/>
                    <a:pt x="15178" y="20482"/>
                  </a:cubicBezTo>
                  <a:close/>
                  <a:moveTo>
                    <a:pt x="5204" y="19648"/>
                  </a:moveTo>
                  <a:lnTo>
                    <a:pt x="5204" y="19648"/>
                  </a:lnTo>
                  <a:cubicBezTo>
                    <a:pt x="6505" y="19882"/>
                    <a:pt x="7672" y="20115"/>
                    <a:pt x="8773" y="20215"/>
                  </a:cubicBezTo>
                  <a:cubicBezTo>
                    <a:pt x="9507" y="21449"/>
                    <a:pt x="10341" y="22617"/>
                    <a:pt x="11342" y="23784"/>
                  </a:cubicBezTo>
                  <a:cubicBezTo>
                    <a:pt x="8840" y="23117"/>
                    <a:pt x="6738" y="21616"/>
                    <a:pt x="5204" y="19648"/>
                  </a:cubicBezTo>
                  <a:close/>
                  <a:moveTo>
                    <a:pt x="19514" y="19882"/>
                  </a:moveTo>
                  <a:lnTo>
                    <a:pt x="19514" y="19882"/>
                  </a:lnTo>
                  <a:cubicBezTo>
                    <a:pt x="18013" y="21716"/>
                    <a:pt x="15978" y="23117"/>
                    <a:pt x="13576" y="23784"/>
                  </a:cubicBezTo>
                  <a:cubicBezTo>
                    <a:pt x="14544" y="22650"/>
                    <a:pt x="15344" y="21516"/>
                    <a:pt x="16045" y="20382"/>
                  </a:cubicBezTo>
                  <a:cubicBezTo>
                    <a:pt x="17346" y="20282"/>
                    <a:pt x="18480" y="20115"/>
                    <a:pt x="19514" y="19882"/>
                  </a:cubicBezTo>
                  <a:close/>
                  <a:moveTo>
                    <a:pt x="12376" y="1"/>
                  </a:moveTo>
                  <a:cubicBezTo>
                    <a:pt x="5537" y="1"/>
                    <a:pt x="0" y="5538"/>
                    <a:pt x="0" y="12376"/>
                  </a:cubicBezTo>
                  <a:cubicBezTo>
                    <a:pt x="0" y="19214"/>
                    <a:pt x="5537" y="24785"/>
                    <a:pt x="12376" y="24785"/>
                  </a:cubicBezTo>
                  <a:lnTo>
                    <a:pt x="12642" y="24785"/>
                  </a:lnTo>
                  <a:cubicBezTo>
                    <a:pt x="19347" y="24552"/>
                    <a:pt x="24718" y="19048"/>
                    <a:pt x="24718" y="12343"/>
                  </a:cubicBezTo>
                  <a:cubicBezTo>
                    <a:pt x="24718" y="5638"/>
                    <a:pt x="19347" y="134"/>
                    <a:pt x="1264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78" name="Google Shape;2134;p50">
              <a:extLst>
                <a:ext uri="{FF2B5EF4-FFF2-40B4-BE49-F238E27FC236}">
                  <a16:creationId xmlns:a16="http://schemas.microsoft.com/office/drawing/2014/main" id="{BE142907-1C09-49DF-B7E2-0253986CA0A6}"/>
                </a:ext>
              </a:extLst>
            </p:cNvPr>
            <p:cNvSpPr/>
            <p:nvPr/>
          </p:nvSpPr>
          <p:spPr>
            <a:xfrm>
              <a:off x="-4410475" y="4376900"/>
              <a:ext cx="752225" cy="721375"/>
            </a:xfrm>
            <a:custGeom>
              <a:avLst/>
              <a:gdLst/>
              <a:ahLst/>
              <a:cxnLst/>
              <a:rect l="l" t="t" r="r" b="b"/>
              <a:pathLst>
                <a:path w="30089" h="28855" extrusionOk="0">
                  <a:moveTo>
                    <a:pt x="3336" y="1"/>
                  </a:moveTo>
                  <a:cubicBezTo>
                    <a:pt x="1501" y="1"/>
                    <a:pt x="0" y="1502"/>
                    <a:pt x="0" y="3337"/>
                  </a:cubicBezTo>
                  <a:lnTo>
                    <a:pt x="0" y="25519"/>
                  </a:lnTo>
                  <a:cubicBezTo>
                    <a:pt x="0" y="27354"/>
                    <a:pt x="1501" y="28855"/>
                    <a:pt x="3336" y="28855"/>
                  </a:cubicBezTo>
                  <a:lnTo>
                    <a:pt x="26753" y="28855"/>
                  </a:lnTo>
                  <a:cubicBezTo>
                    <a:pt x="28587" y="28855"/>
                    <a:pt x="30089" y="27354"/>
                    <a:pt x="30089" y="25519"/>
                  </a:cubicBezTo>
                  <a:lnTo>
                    <a:pt x="30089" y="3337"/>
                  </a:lnTo>
                  <a:cubicBezTo>
                    <a:pt x="30089" y="1502"/>
                    <a:pt x="28587" y="1"/>
                    <a:pt x="26753"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79" name="Google Shape;2135;p50">
              <a:extLst>
                <a:ext uri="{FF2B5EF4-FFF2-40B4-BE49-F238E27FC236}">
                  <a16:creationId xmlns:a16="http://schemas.microsoft.com/office/drawing/2014/main" id="{5314B1C4-A6E6-4356-A3E6-B4A5D82AD352}"/>
                </a:ext>
              </a:extLst>
            </p:cNvPr>
            <p:cNvSpPr/>
            <p:nvPr/>
          </p:nvSpPr>
          <p:spPr>
            <a:xfrm>
              <a:off x="-4368775" y="4337725"/>
              <a:ext cx="752225" cy="721375"/>
            </a:xfrm>
            <a:custGeom>
              <a:avLst/>
              <a:gdLst/>
              <a:ahLst/>
              <a:cxnLst/>
              <a:rect l="l" t="t" r="r" b="b"/>
              <a:pathLst>
                <a:path w="30089" h="28855" extrusionOk="0">
                  <a:moveTo>
                    <a:pt x="3336" y="0"/>
                  </a:moveTo>
                  <a:cubicBezTo>
                    <a:pt x="1501" y="0"/>
                    <a:pt x="0" y="1501"/>
                    <a:pt x="0" y="3336"/>
                  </a:cubicBezTo>
                  <a:lnTo>
                    <a:pt x="0" y="25518"/>
                  </a:lnTo>
                  <a:cubicBezTo>
                    <a:pt x="0" y="27353"/>
                    <a:pt x="1501" y="28854"/>
                    <a:pt x="3336" y="28854"/>
                  </a:cubicBezTo>
                  <a:lnTo>
                    <a:pt x="26753" y="28854"/>
                  </a:lnTo>
                  <a:cubicBezTo>
                    <a:pt x="28587" y="28854"/>
                    <a:pt x="30088" y="27353"/>
                    <a:pt x="30088" y="25518"/>
                  </a:cubicBezTo>
                  <a:lnTo>
                    <a:pt x="30088" y="3336"/>
                  </a:lnTo>
                  <a:cubicBezTo>
                    <a:pt x="30088" y="1501"/>
                    <a:pt x="28587" y="0"/>
                    <a:pt x="2675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80" name="Google Shape;2136;p50">
              <a:extLst>
                <a:ext uri="{FF2B5EF4-FFF2-40B4-BE49-F238E27FC236}">
                  <a16:creationId xmlns:a16="http://schemas.microsoft.com/office/drawing/2014/main" id="{30CB272E-1521-427C-BCB9-A7E2A6D1722C}"/>
                </a:ext>
              </a:extLst>
            </p:cNvPr>
            <p:cNvSpPr/>
            <p:nvPr/>
          </p:nvSpPr>
          <p:spPr>
            <a:xfrm>
              <a:off x="-4308750" y="4382750"/>
              <a:ext cx="632150" cy="632150"/>
            </a:xfrm>
            <a:custGeom>
              <a:avLst/>
              <a:gdLst/>
              <a:ahLst/>
              <a:cxnLst/>
              <a:rect l="l" t="t" r="r" b="b"/>
              <a:pathLst>
                <a:path w="25286" h="25286" extrusionOk="0">
                  <a:moveTo>
                    <a:pt x="12643" y="3703"/>
                  </a:moveTo>
                  <a:cubicBezTo>
                    <a:pt x="17547" y="3703"/>
                    <a:pt x="21550" y="7706"/>
                    <a:pt x="21550" y="12643"/>
                  </a:cubicBezTo>
                  <a:cubicBezTo>
                    <a:pt x="21550" y="17546"/>
                    <a:pt x="17547" y="21549"/>
                    <a:pt x="12643" y="21549"/>
                  </a:cubicBezTo>
                  <a:cubicBezTo>
                    <a:pt x="7706" y="21549"/>
                    <a:pt x="3704" y="17546"/>
                    <a:pt x="3704" y="12643"/>
                  </a:cubicBezTo>
                  <a:cubicBezTo>
                    <a:pt x="3704" y="7706"/>
                    <a:pt x="7706" y="3703"/>
                    <a:pt x="12643" y="3703"/>
                  </a:cubicBezTo>
                  <a:close/>
                  <a:moveTo>
                    <a:pt x="12643" y="0"/>
                  </a:moveTo>
                  <a:cubicBezTo>
                    <a:pt x="5672" y="0"/>
                    <a:pt x="1" y="5671"/>
                    <a:pt x="1" y="12643"/>
                  </a:cubicBezTo>
                  <a:cubicBezTo>
                    <a:pt x="1" y="19614"/>
                    <a:pt x="5672" y="25285"/>
                    <a:pt x="12643" y="25285"/>
                  </a:cubicBezTo>
                  <a:cubicBezTo>
                    <a:pt x="19615" y="25285"/>
                    <a:pt x="25286" y="19614"/>
                    <a:pt x="25286" y="12643"/>
                  </a:cubicBezTo>
                  <a:cubicBezTo>
                    <a:pt x="25286" y="5671"/>
                    <a:pt x="19615" y="0"/>
                    <a:pt x="1264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81" name="Google Shape;2137;p50">
              <a:extLst>
                <a:ext uri="{FF2B5EF4-FFF2-40B4-BE49-F238E27FC236}">
                  <a16:creationId xmlns:a16="http://schemas.microsoft.com/office/drawing/2014/main" id="{257FFFD2-7777-41CA-ABB5-4C39B5201CF8}"/>
                </a:ext>
              </a:extLst>
            </p:cNvPr>
            <p:cNvSpPr/>
            <p:nvPr/>
          </p:nvSpPr>
          <p:spPr>
            <a:xfrm>
              <a:off x="-3778350" y="4637100"/>
              <a:ext cx="25" cy="2525"/>
            </a:xfrm>
            <a:custGeom>
              <a:avLst/>
              <a:gdLst/>
              <a:ahLst/>
              <a:cxnLst/>
              <a:rect l="l" t="t" r="r" b="b"/>
              <a:pathLst>
                <a:path w="1" h="101" fill="none" extrusionOk="0">
                  <a:moveTo>
                    <a:pt x="0" y="100"/>
                  </a:moveTo>
                  <a:lnTo>
                    <a:pt x="0" y="0"/>
                  </a:ln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82" name="Google Shape;2138;p50">
              <a:extLst>
                <a:ext uri="{FF2B5EF4-FFF2-40B4-BE49-F238E27FC236}">
                  <a16:creationId xmlns:a16="http://schemas.microsoft.com/office/drawing/2014/main" id="{1A7672F0-D7AB-4FD5-8924-28C7DCC23105}"/>
                </a:ext>
              </a:extLst>
            </p:cNvPr>
            <p:cNvSpPr/>
            <p:nvPr/>
          </p:nvSpPr>
          <p:spPr>
            <a:xfrm>
              <a:off x="-3782525" y="4627100"/>
              <a:ext cx="1675" cy="1675"/>
            </a:xfrm>
            <a:custGeom>
              <a:avLst/>
              <a:gdLst/>
              <a:ahLst/>
              <a:cxnLst/>
              <a:rect l="l" t="t" r="r" b="b"/>
              <a:pathLst>
                <a:path w="67" h="67" fill="none" extrusionOk="0">
                  <a:moveTo>
                    <a:pt x="67" y="67"/>
                  </a:moveTo>
                  <a:cubicBezTo>
                    <a:pt x="67" y="33"/>
                    <a:pt x="67" y="33"/>
                    <a:pt x="0" y="0"/>
                  </a:cubicBezTo>
                  <a:cubicBezTo>
                    <a:pt x="67" y="33"/>
                    <a:pt x="67" y="67"/>
                    <a:pt x="67" y="67"/>
                  </a:cubicBez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83" name="Google Shape;2139;p50">
              <a:extLst>
                <a:ext uri="{FF2B5EF4-FFF2-40B4-BE49-F238E27FC236}">
                  <a16:creationId xmlns:a16="http://schemas.microsoft.com/office/drawing/2014/main" id="{FEFACF29-0A9C-4101-AE89-6B8BFF88A40F}"/>
                </a:ext>
              </a:extLst>
            </p:cNvPr>
            <p:cNvSpPr/>
            <p:nvPr/>
          </p:nvSpPr>
          <p:spPr>
            <a:xfrm>
              <a:off x="-4092750" y="4603750"/>
              <a:ext cx="416975" cy="411150"/>
            </a:xfrm>
            <a:custGeom>
              <a:avLst/>
              <a:gdLst/>
              <a:ahLst/>
              <a:cxnLst/>
              <a:rect l="l" t="t" r="r" b="b"/>
              <a:pathLst>
                <a:path w="16679" h="16446" extrusionOk="0">
                  <a:moveTo>
                    <a:pt x="16045" y="0"/>
                  </a:moveTo>
                  <a:lnTo>
                    <a:pt x="16045" y="0"/>
                  </a:lnTo>
                  <a:cubicBezTo>
                    <a:pt x="16155" y="359"/>
                    <a:pt x="16253" y="725"/>
                    <a:pt x="16337" y="1096"/>
                  </a:cubicBezTo>
                  <a:lnTo>
                    <a:pt x="16337" y="1096"/>
                  </a:lnTo>
                  <a:cubicBezTo>
                    <a:pt x="16263" y="731"/>
                    <a:pt x="16174" y="369"/>
                    <a:pt x="16045" y="0"/>
                  </a:cubicBezTo>
                  <a:close/>
                  <a:moveTo>
                    <a:pt x="16337" y="1096"/>
                  </a:moveTo>
                  <a:lnTo>
                    <a:pt x="16337" y="1096"/>
                  </a:lnTo>
                  <a:cubicBezTo>
                    <a:pt x="16416" y="1489"/>
                    <a:pt x="16476" y="1886"/>
                    <a:pt x="16546" y="2302"/>
                  </a:cubicBezTo>
                  <a:lnTo>
                    <a:pt x="12976" y="3536"/>
                  </a:lnTo>
                  <a:lnTo>
                    <a:pt x="12976" y="3803"/>
                  </a:lnTo>
                  <a:cubicBezTo>
                    <a:pt x="12976" y="8706"/>
                    <a:pt x="8974" y="12709"/>
                    <a:pt x="4037" y="12709"/>
                  </a:cubicBezTo>
                  <a:cubicBezTo>
                    <a:pt x="2802" y="12709"/>
                    <a:pt x="1568" y="12476"/>
                    <a:pt x="467" y="11975"/>
                  </a:cubicBezTo>
                  <a:lnTo>
                    <a:pt x="0" y="15778"/>
                  </a:lnTo>
                  <a:cubicBezTo>
                    <a:pt x="1235" y="16178"/>
                    <a:pt x="2636" y="16445"/>
                    <a:pt x="4037" y="16445"/>
                  </a:cubicBezTo>
                  <a:cubicBezTo>
                    <a:pt x="11008" y="16445"/>
                    <a:pt x="16679" y="10774"/>
                    <a:pt x="16679" y="3803"/>
                  </a:cubicBezTo>
                  <a:cubicBezTo>
                    <a:pt x="16656" y="2868"/>
                    <a:pt x="16534" y="1965"/>
                    <a:pt x="16337" y="1096"/>
                  </a:cubicBezTo>
                  <a:close/>
                </a:path>
              </a:pathLst>
            </a:custGeom>
            <a:solidFill>
              <a:srgbClr val="35CFDB"/>
            </a:solidFill>
            <a:ln>
              <a:noFill/>
            </a:ln>
          </p:spPr>
          <p:txBody>
            <a:bodyPr spcFirstLastPara="1" wrap="square" lIns="121900" tIns="121900" rIns="121900" bIns="121900" anchor="ctr" anchorCtr="0">
              <a:noAutofit/>
            </a:bodyPr>
            <a:lstStyle/>
            <a:p>
              <a:endParaRPr sz="2400"/>
            </a:p>
          </p:txBody>
        </p:sp>
        <p:sp>
          <p:nvSpPr>
            <p:cNvPr id="384" name="Google Shape;2140;p50">
              <a:extLst>
                <a:ext uri="{FF2B5EF4-FFF2-40B4-BE49-F238E27FC236}">
                  <a16:creationId xmlns:a16="http://schemas.microsoft.com/office/drawing/2014/main" id="{DCBEF7A2-85FD-4288-B9AB-003604E55A17}"/>
                </a:ext>
              </a:extLst>
            </p:cNvPr>
            <p:cNvSpPr/>
            <p:nvPr/>
          </p:nvSpPr>
          <p:spPr>
            <a:xfrm>
              <a:off x="-3785025" y="4616250"/>
              <a:ext cx="850" cy="3350"/>
            </a:xfrm>
            <a:custGeom>
              <a:avLst/>
              <a:gdLst/>
              <a:ahLst/>
              <a:cxnLst/>
              <a:rect l="l" t="t" r="r" b="b"/>
              <a:pathLst>
                <a:path w="34" h="134" fill="none" extrusionOk="0">
                  <a:moveTo>
                    <a:pt x="34" y="134"/>
                  </a:moveTo>
                  <a:cubicBezTo>
                    <a:pt x="34" y="100"/>
                    <a:pt x="0" y="34"/>
                    <a:pt x="0" y="0"/>
                  </a:cubicBezTo>
                  <a:cubicBezTo>
                    <a:pt x="0" y="34"/>
                    <a:pt x="34" y="100"/>
                    <a:pt x="34" y="134"/>
                  </a:cubicBez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85" name="Google Shape;2141;p50">
              <a:extLst>
                <a:ext uri="{FF2B5EF4-FFF2-40B4-BE49-F238E27FC236}">
                  <a16:creationId xmlns:a16="http://schemas.microsoft.com/office/drawing/2014/main" id="{8041E358-A05C-4E5A-BB3D-E376C33525D6}"/>
                </a:ext>
              </a:extLst>
            </p:cNvPr>
            <p:cNvSpPr/>
            <p:nvPr/>
          </p:nvSpPr>
          <p:spPr>
            <a:xfrm>
              <a:off x="-3771700" y="4670450"/>
              <a:ext cx="25" cy="25"/>
            </a:xfrm>
            <a:custGeom>
              <a:avLst/>
              <a:gdLst/>
              <a:ahLst/>
              <a:cxnLst/>
              <a:rect l="l" t="t" r="r" b="b"/>
              <a:pathLst>
                <a:path w="1" h="1" fill="none" extrusionOk="0">
                  <a:moveTo>
                    <a:pt x="1" y="1"/>
                  </a:moveTo>
                  <a:lnTo>
                    <a:pt x="1" y="1"/>
                  </a:ln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86" name="Google Shape;2142;p50">
              <a:extLst>
                <a:ext uri="{FF2B5EF4-FFF2-40B4-BE49-F238E27FC236}">
                  <a16:creationId xmlns:a16="http://schemas.microsoft.com/office/drawing/2014/main" id="{AF3A861B-F076-4717-9A6E-76635CA920D9}"/>
                </a:ext>
              </a:extLst>
            </p:cNvPr>
            <p:cNvSpPr/>
            <p:nvPr/>
          </p:nvSpPr>
          <p:spPr>
            <a:xfrm>
              <a:off x="-3775025" y="4648775"/>
              <a:ext cx="25" cy="850"/>
            </a:xfrm>
            <a:custGeom>
              <a:avLst/>
              <a:gdLst/>
              <a:ahLst/>
              <a:cxnLst/>
              <a:rect l="l" t="t" r="r" b="b"/>
              <a:pathLst>
                <a:path w="1" h="34" fill="none" extrusionOk="0">
                  <a:moveTo>
                    <a:pt x="1" y="34"/>
                  </a:moveTo>
                  <a:lnTo>
                    <a:pt x="1" y="0"/>
                  </a:ln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87" name="Google Shape;2143;p50">
              <a:extLst>
                <a:ext uri="{FF2B5EF4-FFF2-40B4-BE49-F238E27FC236}">
                  <a16:creationId xmlns:a16="http://schemas.microsoft.com/office/drawing/2014/main" id="{013DE401-E9E9-4090-9D6A-799DA914F842}"/>
                </a:ext>
              </a:extLst>
            </p:cNvPr>
            <p:cNvSpPr/>
            <p:nvPr/>
          </p:nvSpPr>
          <p:spPr>
            <a:xfrm>
              <a:off x="-3772525" y="4658775"/>
              <a:ext cx="25" cy="1700"/>
            </a:xfrm>
            <a:custGeom>
              <a:avLst/>
              <a:gdLst/>
              <a:ahLst/>
              <a:cxnLst/>
              <a:rect l="l" t="t" r="r" b="b"/>
              <a:pathLst>
                <a:path w="1" h="68" fill="none" extrusionOk="0">
                  <a:moveTo>
                    <a:pt x="1" y="67"/>
                  </a:moveTo>
                  <a:cubicBezTo>
                    <a:pt x="1" y="67"/>
                    <a:pt x="1" y="1"/>
                    <a:pt x="1" y="67"/>
                  </a:cubicBezTo>
                  <a:cubicBezTo>
                    <a:pt x="1" y="1"/>
                    <a:pt x="1" y="67"/>
                    <a:pt x="1" y="67"/>
                  </a:cubicBez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88" name="Google Shape;2144;p50">
              <a:extLst>
                <a:ext uri="{FF2B5EF4-FFF2-40B4-BE49-F238E27FC236}">
                  <a16:creationId xmlns:a16="http://schemas.microsoft.com/office/drawing/2014/main" id="{BEF83390-8727-4284-9B71-2F3C1142F18A}"/>
                </a:ext>
              </a:extLst>
            </p:cNvPr>
            <p:cNvSpPr/>
            <p:nvPr/>
          </p:nvSpPr>
          <p:spPr>
            <a:xfrm>
              <a:off x="-3976825" y="4383575"/>
              <a:ext cx="297725" cy="310250"/>
            </a:xfrm>
            <a:custGeom>
              <a:avLst/>
              <a:gdLst/>
              <a:ahLst/>
              <a:cxnLst/>
              <a:rect l="l" t="t" r="r" b="b"/>
              <a:pathLst>
                <a:path w="11909" h="12410" extrusionOk="0">
                  <a:moveTo>
                    <a:pt x="0" y="1"/>
                  </a:moveTo>
                  <a:lnTo>
                    <a:pt x="0" y="3737"/>
                  </a:lnTo>
                  <a:cubicBezTo>
                    <a:pt x="4537" y="4070"/>
                    <a:pt x="8173" y="7773"/>
                    <a:pt x="8273" y="12410"/>
                  </a:cubicBezTo>
                  <a:lnTo>
                    <a:pt x="11909" y="11142"/>
                  </a:lnTo>
                  <a:cubicBezTo>
                    <a:pt x="11175" y="5071"/>
                    <a:pt x="6171" y="301"/>
                    <a:pt x="0" y="1"/>
                  </a:cubicBezTo>
                  <a:close/>
                </a:path>
              </a:pathLst>
            </a:custGeom>
            <a:solidFill>
              <a:srgbClr val="92F7FF"/>
            </a:solidFill>
            <a:ln>
              <a:noFill/>
            </a:ln>
          </p:spPr>
          <p:txBody>
            <a:bodyPr spcFirstLastPara="1" wrap="square" lIns="121900" tIns="121900" rIns="121900" bIns="121900" anchor="ctr" anchorCtr="0">
              <a:noAutofit/>
            </a:bodyPr>
            <a:lstStyle/>
            <a:p>
              <a:endParaRPr sz="2400"/>
            </a:p>
          </p:txBody>
        </p:sp>
        <p:sp>
          <p:nvSpPr>
            <p:cNvPr id="389" name="Google Shape;2145;p50">
              <a:extLst>
                <a:ext uri="{FF2B5EF4-FFF2-40B4-BE49-F238E27FC236}">
                  <a16:creationId xmlns:a16="http://schemas.microsoft.com/office/drawing/2014/main" id="{60B0D93D-3244-4C83-9A5D-ADF73D49228A}"/>
                </a:ext>
              </a:extLst>
            </p:cNvPr>
            <p:cNvSpPr/>
            <p:nvPr/>
          </p:nvSpPr>
          <p:spPr>
            <a:xfrm>
              <a:off x="-4269550" y="4383575"/>
              <a:ext cx="292750" cy="235200"/>
            </a:xfrm>
            <a:custGeom>
              <a:avLst/>
              <a:gdLst/>
              <a:ahLst/>
              <a:cxnLst/>
              <a:rect l="l" t="t" r="r" b="b"/>
              <a:pathLst>
                <a:path w="11710" h="9408" extrusionOk="0">
                  <a:moveTo>
                    <a:pt x="11075" y="1"/>
                  </a:moveTo>
                  <a:cubicBezTo>
                    <a:pt x="6272" y="1"/>
                    <a:pt x="2102" y="2669"/>
                    <a:pt x="1" y="6605"/>
                  </a:cubicBezTo>
                  <a:lnTo>
                    <a:pt x="2736" y="9407"/>
                  </a:lnTo>
                  <a:cubicBezTo>
                    <a:pt x="4037" y="6072"/>
                    <a:pt x="7273" y="3737"/>
                    <a:pt x="11075" y="3737"/>
                  </a:cubicBezTo>
                  <a:cubicBezTo>
                    <a:pt x="11275" y="3737"/>
                    <a:pt x="11509" y="3737"/>
                    <a:pt x="11709" y="3770"/>
                  </a:cubicBezTo>
                  <a:lnTo>
                    <a:pt x="11709" y="1"/>
                  </a:lnTo>
                  <a:close/>
                </a:path>
              </a:pathLst>
            </a:custGeom>
            <a:solidFill>
              <a:srgbClr val="A6ABFF"/>
            </a:solidFill>
            <a:ln>
              <a:noFill/>
            </a:ln>
          </p:spPr>
          <p:txBody>
            <a:bodyPr spcFirstLastPara="1" wrap="square" lIns="121900" tIns="121900" rIns="121900" bIns="121900" anchor="ctr" anchorCtr="0">
              <a:noAutofit/>
            </a:bodyPr>
            <a:lstStyle/>
            <a:p>
              <a:endParaRPr sz="2400"/>
            </a:p>
          </p:txBody>
        </p:sp>
        <p:sp>
          <p:nvSpPr>
            <p:cNvPr id="390" name="Google Shape;2146;p50">
              <a:extLst>
                <a:ext uri="{FF2B5EF4-FFF2-40B4-BE49-F238E27FC236}">
                  <a16:creationId xmlns:a16="http://schemas.microsoft.com/office/drawing/2014/main" id="{2B6BC607-7399-43B5-8100-4FD6A676C1E0}"/>
                </a:ext>
              </a:extLst>
            </p:cNvPr>
            <p:cNvSpPr/>
            <p:nvPr/>
          </p:nvSpPr>
          <p:spPr>
            <a:xfrm>
              <a:off x="-4813275" y="4215950"/>
              <a:ext cx="676350" cy="502900"/>
            </a:xfrm>
            <a:custGeom>
              <a:avLst/>
              <a:gdLst/>
              <a:ahLst/>
              <a:cxnLst/>
              <a:rect l="l" t="t" r="r" b="b"/>
              <a:pathLst>
                <a:path w="27054" h="20116" extrusionOk="0">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91" name="Google Shape;2147;p50">
              <a:extLst>
                <a:ext uri="{FF2B5EF4-FFF2-40B4-BE49-F238E27FC236}">
                  <a16:creationId xmlns:a16="http://schemas.microsoft.com/office/drawing/2014/main" id="{98810A4E-BA99-4D88-A78F-541B5E44C36B}"/>
                </a:ext>
              </a:extLst>
            </p:cNvPr>
            <p:cNvSpPr/>
            <p:nvPr/>
          </p:nvSpPr>
          <p:spPr>
            <a:xfrm>
              <a:off x="-4758225" y="4164250"/>
              <a:ext cx="675500" cy="502050"/>
            </a:xfrm>
            <a:custGeom>
              <a:avLst/>
              <a:gdLst/>
              <a:ahLst/>
              <a:cxnLst/>
              <a:rect l="l" t="t" r="r" b="b"/>
              <a:pathLst>
                <a:path w="27020" h="20082" extrusionOk="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92" name="Google Shape;2148;p50">
              <a:extLst>
                <a:ext uri="{FF2B5EF4-FFF2-40B4-BE49-F238E27FC236}">
                  <a16:creationId xmlns:a16="http://schemas.microsoft.com/office/drawing/2014/main" id="{937D655B-FC56-46B5-B295-1EE81C40F0EB}"/>
                </a:ext>
              </a:extLst>
            </p:cNvPr>
            <p:cNvSpPr/>
            <p:nvPr/>
          </p:nvSpPr>
          <p:spPr>
            <a:xfrm>
              <a:off x="-4558075" y="4261950"/>
              <a:ext cx="281875" cy="306175"/>
            </a:xfrm>
            <a:custGeom>
              <a:avLst/>
              <a:gdLst/>
              <a:ahLst/>
              <a:cxnLst/>
              <a:rect l="l" t="t" r="r" b="b"/>
              <a:pathLst>
                <a:path w="11275" h="12247" extrusionOk="0">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3" name="Google Shape;2149;p50">
              <a:extLst>
                <a:ext uri="{FF2B5EF4-FFF2-40B4-BE49-F238E27FC236}">
                  <a16:creationId xmlns:a16="http://schemas.microsoft.com/office/drawing/2014/main" id="{2142A6AB-A9DD-4C9C-845E-38C4320B758F}"/>
                </a:ext>
              </a:extLst>
            </p:cNvPr>
            <p:cNvSpPr/>
            <p:nvPr/>
          </p:nvSpPr>
          <p:spPr>
            <a:xfrm>
              <a:off x="-2170550" y="2098600"/>
              <a:ext cx="970725" cy="615475"/>
            </a:xfrm>
            <a:custGeom>
              <a:avLst/>
              <a:gdLst/>
              <a:ahLst/>
              <a:cxnLst/>
              <a:rect l="l" t="t" r="r" b="b"/>
              <a:pathLst>
                <a:path w="38829" h="24619" extrusionOk="0">
                  <a:moveTo>
                    <a:pt x="3136" y="1"/>
                  </a:moveTo>
                  <a:cubicBezTo>
                    <a:pt x="1368" y="1"/>
                    <a:pt x="1" y="1435"/>
                    <a:pt x="1" y="3137"/>
                  </a:cubicBezTo>
                  <a:lnTo>
                    <a:pt x="1" y="21483"/>
                  </a:lnTo>
                  <a:cubicBezTo>
                    <a:pt x="1" y="23251"/>
                    <a:pt x="1402" y="24619"/>
                    <a:pt x="3136" y="24619"/>
                  </a:cubicBezTo>
                  <a:lnTo>
                    <a:pt x="35693" y="24619"/>
                  </a:lnTo>
                  <a:cubicBezTo>
                    <a:pt x="37394" y="24619"/>
                    <a:pt x="38828" y="23184"/>
                    <a:pt x="38828" y="21483"/>
                  </a:cubicBezTo>
                  <a:lnTo>
                    <a:pt x="38828" y="3137"/>
                  </a:lnTo>
                  <a:cubicBezTo>
                    <a:pt x="38828" y="1402"/>
                    <a:pt x="37394" y="1"/>
                    <a:pt x="35693"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94" name="Google Shape;2150;p50">
              <a:extLst>
                <a:ext uri="{FF2B5EF4-FFF2-40B4-BE49-F238E27FC236}">
                  <a16:creationId xmlns:a16="http://schemas.microsoft.com/office/drawing/2014/main" id="{0FFB3701-3AF1-4F80-BD18-610DB64AAFD9}"/>
                </a:ext>
              </a:extLst>
            </p:cNvPr>
            <p:cNvSpPr/>
            <p:nvPr/>
          </p:nvSpPr>
          <p:spPr>
            <a:xfrm>
              <a:off x="-2135525" y="2061075"/>
              <a:ext cx="970725" cy="615475"/>
            </a:xfrm>
            <a:custGeom>
              <a:avLst/>
              <a:gdLst/>
              <a:ahLst/>
              <a:cxnLst/>
              <a:rect l="l" t="t" r="r" b="b"/>
              <a:pathLst>
                <a:path w="38829" h="24619" extrusionOk="0">
                  <a:moveTo>
                    <a:pt x="3136" y="1"/>
                  </a:moveTo>
                  <a:cubicBezTo>
                    <a:pt x="1402" y="1"/>
                    <a:pt x="1" y="1435"/>
                    <a:pt x="1" y="3136"/>
                  </a:cubicBezTo>
                  <a:lnTo>
                    <a:pt x="1" y="21483"/>
                  </a:lnTo>
                  <a:cubicBezTo>
                    <a:pt x="1" y="23251"/>
                    <a:pt x="1435" y="24618"/>
                    <a:pt x="3136" y="24618"/>
                  </a:cubicBezTo>
                  <a:lnTo>
                    <a:pt x="35693" y="24618"/>
                  </a:lnTo>
                  <a:cubicBezTo>
                    <a:pt x="37461" y="24618"/>
                    <a:pt x="38828" y="23184"/>
                    <a:pt x="38828" y="21483"/>
                  </a:cubicBezTo>
                  <a:lnTo>
                    <a:pt x="38828" y="3136"/>
                  </a:lnTo>
                  <a:cubicBezTo>
                    <a:pt x="38828" y="1402"/>
                    <a:pt x="37427" y="1"/>
                    <a:pt x="3569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95" name="Google Shape;2151;p50">
              <a:extLst>
                <a:ext uri="{FF2B5EF4-FFF2-40B4-BE49-F238E27FC236}">
                  <a16:creationId xmlns:a16="http://schemas.microsoft.com/office/drawing/2014/main" id="{B302A84C-E8C3-42DE-9423-1919658B6E7F}"/>
                </a:ext>
              </a:extLst>
            </p:cNvPr>
            <p:cNvSpPr/>
            <p:nvPr/>
          </p:nvSpPr>
          <p:spPr>
            <a:xfrm>
              <a:off x="-2016275" y="2148650"/>
              <a:ext cx="739725" cy="110925"/>
            </a:xfrm>
            <a:custGeom>
              <a:avLst/>
              <a:gdLst/>
              <a:ahLst/>
              <a:cxnLst/>
              <a:rect l="l" t="t" r="r" b="b"/>
              <a:pathLst>
                <a:path w="29589" h="4437" extrusionOk="0">
                  <a:moveTo>
                    <a:pt x="2202" y="0"/>
                  </a:moveTo>
                  <a:cubicBezTo>
                    <a:pt x="1001" y="0"/>
                    <a:pt x="1" y="1001"/>
                    <a:pt x="1" y="2235"/>
                  </a:cubicBezTo>
                  <a:cubicBezTo>
                    <a:pt x="1" y="3436"/>
                    <a:pt x="1001" y="4437"/>
                    <a:pt x="2202" y="4437"/>
                  </a:cubicBezTo>
                  <a:lnTo>
                    <a:pt x="27387" y="4437"/>
                  </a:lnTo>
                  <a:cubicBezTo>
                    <a:pt x="28655" y="4437"/>
                    <a:pt x="29589" y="3436"/>
                    <a:pt x="29589" y="2235"/>
                  </a:cubicBezTo>
                  <a:cubicBezTo>
                    <a:pt x="29589" y="1001"/>
                    <a:pt x="28588" y="0"/>
                    <a:pt x="273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6" name="Google Shape;2152;p50">
              <a:extLst>
                <a:ext uri="{FF2B5EF4-FFF2-40B4-BE49-F238E27FC236}">
                  <a16:creationId xmlns:a16="http://schemas.microsoft.com/office/drawing/2014/main" id="{5D4BBDB2-8825-4886-BE8D-7964C90C9606}"/>
                </a:ext>
              </a:extLst>
            </p:cNvPr>
            <p:cNvSpPr/>
            <p:nvPr/>
          </p:nvSpPr>
          <p:spPr>
            <a:xfrm>
              <a:off x="-1582625" y="2148650"/>
              <a:ext cx="306075" cy="110925"/>
            </a:xfrm>
            <a:custGeom>
              <a:avLst/>
              <a:gdLst/>
              <a:ahLst/>
              <a:cxnLst/>
              <a:rect l="l" t="t" r="r" b="b"/>
              <a:pathLst>
                <a:path w="12243" h="4437" extrusionOk="0">
                  <a:moveTo>
                    <a:pt x="0" y="0"/>
                  </a:moveTo>
                  <a:lnTo>
                    <a:pt x="0" y="4437"/>
                  </a:lnTo>
                  <a:lnTo>
                    <a:pt x="10041" y="4437"/>
                  </a:lnTo>
                  <a:cubicBezTo>
                    <a:pt x="11242" y="4437"/>
                    <a:pt x="12243" y="3436"/>
                    <a:pt x="12243" y="2235"/>
                  </a:cubicBezTo>
                  <a:cubicBezTo>
                    <a:pt x="12243" y="1001"/>
                    <a:pt x="11309" y="0"/>
                    <a:pt x="100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7" name="Google Shape;2153;p50">
              <a:extLst>
                <a:ext uri="{FF2B5EF4-FFF2-40B4-BE49-F238E27FC236}">
                  <a16:creationId xmlns:a16="http://schemas.microsoft.com/office/drawing/2014/main" id="{633EF46D-F963-471C-8F39-C33F925D03AF}"/>
                </a:ext>
              </a:extLst>
            </p:cNvPr>
            <p:cNvSpPr/>
            <p:nvPr/>
          </p:nvSpPr>
          <p:spPr>
            <a:xfrm>
              <a:off x="-1640175" y="2147825"/>
              <a:ext cx="112625" cy="112600"/>
            </a:xfrm>
            <a:custGeom>
              <a:avLst/>
              <a:gdLst/>
              <a:ahLst/>
              <a:cxnLst/>
              <a:rect l="l" t="t" r="r" b="b"/>
              <a:pathLst>
                <a:path w="4505" h="4504" extrusionOk="0">
                  <a:moveTo>
                    <a:pt x="2269" y="0"/>
                  </a:moveTo>
                  <a:cubicBezTo>
                    <a:pt x="1002" y="0"/>
                    <a:pt x="1" y="1001"/>
                    <a:pt x="1" y="2268"/>
                  </a:cubicBezTo>
                  <a:cubicBezTo>
                    <a:pt x="1" y="3503"/>
                    <a:pt x="1002" y="4503"/>
                    <a:pt x="2269" y="4503"/>
                  </a:cubicBezTo>
                  <a:cubicBezTo>
                    <a:pt x="3503" y="4503"/>
                    <a:pt x="4504" y="3503"/>
                    <a:pt x="4504" y="2268"/>
                  </a:cubicBezTo>
                  <a:cubicBezTo>
                    <a:pt x="4504" y="1001"/>
                    <a:pt x="3503" y="0"/>
                    <a:pt x="226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98" name="Google Shape;2154;p50">
              <a:extLst>
                <a:ext uri="{FF2B5EF4-FFF2-40B4-BE49-F238E27FC236}">
                  <a16:creationId xmlns:a16="http://schemas.microsoft.com/office/drawing/2014/main" id="{50C9E678-9A3F-411E-A377-4F1E65F12C3F}"/>
                </a:ext>
              </a:extLst>
            </p:cNvPr>
            <p:cNvSpPr/>
            <p:nvPr/>
          </p:nvSpPr>
          <p:spPr>
            <a:xfrm>
              <a:off x="-2016275" y="2295425"/>
              <a:ext cx="739725" cy="110925"/>
            </a:xfrm>
            <a:custGeom>
              <a:avLst/>
              <a:gdLst/>
              <a:ahLst/>
              <a:cxnLst/>
              <a:rect l="l" t="t" r="r" b="b"/>
              <a:pathLst>
                <a:path w="29589" h="4437" extrusionOk="0">
                  <a:moveTo>
                    <a:pt x="2202" y="0"/>
                  </a:moveTo>
                  <a:cubicBezTo>
                    <a:pt x="1001" y="0"/>
                    <a:pt x="1" y="1034"/>
                    <a:pt x="1" y="2235"/>
                  </a:cubicBezTo>
                  <a:cubicBezTo>
                    <a:pt x="1" y="3436"/>
                    <a:pt x="1001" y="4437"/>
                    <a:pt x="2202" y="4437"/>
                  </a:cubicBezTo>
                  <a:lnTo>
                    <a:pt x="27387" y="4437"/>
                  </a:lnTo>
                  <a:cubicBezTo>
                    <a:pt x="28655" y="4437"/>
                    <a:pt x="29589" y="3436"/>
                    <a:pt x="29589" y="2235"/>
                  </a:cubicBezTo>
                  <a:cubicBezTo>
                    <a:pt x="29589" y="1034"/>
                    <a:pt x="28588" y="0"/>
                    <a:pt x="273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9" name="Google Shape;2155;p50">
              <a:extLst>
                <a:ext uri="{FF2B5EF4-FFF2-40B4-BE49-F238E27FC236}">
                  <a16:creationId xmlns:a16="http://schemas.microsoft.com/office/drawing/2014/main" id="{11E4D1DE-3040-4DEE-8329-9AEE5A5FB39D}"/>
                </a:ext>
              </a:extLst>
            </p:cNvPr>
            <p:cNvSpPr/>
            <p:nvPr/>
          </p:nvSpPr>
          <p:spPr>
            <a:xfrm>
              <a:off x="-2016275" y="2443025"/>
              <a:ext cx="739725" cy="110100"/>
            </a:xfrm>
            <a:custGeom>
              <a:avLst/>
              <a:gdLst/>
              <a:ahLst/>
              <a:cxnLst/>
              <a:rect l="l" t="t" r="r" b="b"/>
              <a:pathLst>
                <a:path w="29589" h="4404" extrusionOk="0">
                  <a:moveTo>
                    <a:pt x="2202" y="0"/>
                  </a:moveTo>
                  <a:cubicBezTo>
                    <a:pt x="1001" y="0"/>
                    <a:pt x="1" y="1001"/>
                    <a:pt x="1" y="2202"/>
                  </a:cubicBezTo>
                  <a:cubicBezTo>
                    <a:pt x="1" y="3403"/>
                    <a:pt x="1001" y="4404"/>
                    <a:pt x="2202" y="4404"/>
                  </a:cubicBezTo>
                  <a:lnTo>
                    <a:pt x="27387" y="4404"/>
                  </a:lnTo>
                  <a:cubicBezTo>
                    <a:pt x="28655" y="4404"/>
                    <a:pt x="29589" y="3470"/>
                    <a:pt x="29589" y="2202"/>
                  </a:cubicBezTo>
                  <a:cubicBezTo>
                    <a:pt x="29589" y="1001"/>
                    <a:pt x="28588" y="0"/>
                    <a:pt x="273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0" name="Google Shape;2156;p50">
              <a:extLst>
                <a:ext uri="{FF2B5EF4-FFF2-40B4-BE49-F238E27FC236}">
                  <a16:creationId xmlns:a16="http://schemas.microsoft.com/office/drawing/2014/main" id="{C72994F7-0B31-404F-828B-DA178F6A075F}"/>
                </a:ext>
              </a:extLst>
            </p:cNvPr>
            <p:cNvSpPr/>
            <p:nvPr/>
          </p:nvSpPr>
          <p:spPr>
            <a:xfrm>
              <a:off x="-1718550" y="2296250"/>
              <a:ext cx="442000" cy="110100"/>
            </a:xfrm>
            <a:custGeom>
              <a:avLst/>
              <a:gdLst/>
              <a:ahLst/>
              <a:cxnLst/>
              <a:rect l="l" t="t" r="r" b="b"/>
              <a:pathLst>
                <a:path w="17680" h="4404" extrusionOk="0">
                  <a:moveTo>
                    <a:pt x="0" y="1"/>
                  </a:moveTo>
                  <a:lnTo>
                    <a:pt x="0" y="4404"/>
                  </a:lnTo>
                  <a:lnTo>
                    <a:pt x="15478" y="4404"/>
                  </a:lnTo>
                  <a:cubicBezTo>
                    <a:pt x="16679" y="4404"/>
                    <a:pt x="17680" y="3403"/>
                    <a:pt x="17680" y="2202"/>
                  </a:cubicBezTo>
                  <a:cubicBezTo>
                    <a:pt x="17680" y="1001"/>
                    <a:pt x="16746" y="1"/>
                    <a:pt x="154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1" name="Google Shape;2157;p50">
              <a:extLst>
                <a:ext uri="{FF2B5EF4-FFF2-40B4-BE49-F238E27FC236}">
                  <a16:creationId xmlns:a16="http://schemas.microsoft.com/office/drawing/2014/main" id="{2E7CA77D-21FA-407C-99A1-5698A510B926}"/>
                </a:ext>
              </a:extLst>
            </p:cNvPr>
            <p:cNvSpPr/>
            <p:nvPr/>
          </p:nvSpPr>
          <p:spPr>
            <a:xfrm>
              <a:off x="-1470875" y="2443850"/>
              <a:ext cx="194325" cy="110950"/>
            </a:xfrm>
            <a:custGeom>
              <a:avLst/>
              <a:gdLst/>
              <a:ahLst/>
              <a:cxnLst/>
              <a:rect l="l" t="t" r="r" b="b"/>
              <a:pathLst>
                <a:path w="7773" h="4438" extrusionOk="0">
                  <a:moveTo>
                    <a:pt x="0" y="1"/>
                  </a:moveTo>
                  <a:lnTo>
                    <a:pt x="0" y="4437"/>
                  </a:lnTo>
                  <a:lnTo>
                    <a:pt x="5571" y="4437"/>
                  </a:lnTo>
                  <a:cubicBezTo>
                    <a:pt x="6772" y="4437"/>
                    <a:pt x="7773" y="3437"/>
                    <a:pt x="7773" y="2202"/>
                  </a:cubicBezTo>
                  <a:cubicBezTo>
                    <a:pt x="7773" y="1002"/>
                    <a:pt x="6839" y="1"/>
                    <a:pt x="55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2" name="Google Shape;2158;p50">
              <a:extLst>
                <a:ext uri="{FF2B5EF4-FFF2-40B4-BE49-F238E27FC236}">
                  <a16:creationId xmlns:a16="http://schemas.microsoft.com/office/drawing/2014/main" id="{8ED380CE-B57F-4FCB-9372-870E5F99D0F8}"/>
                </a:ext>
              </a:extLst>
            </p:cNvPr>
            <p:cNvSpPr/>
            <p:nvPr/>
          </p:nvSpPr>
          <p:spPr>
            <a:xfrm>
              <a:off x="-1774425" y="2294575"/>
              <a:ext cx="112600" cy="112625"/>
            </a:xfrm>
            <a:custGeom>
              <a:avLst/>
              <a:gdLst/>
              <a:ahLst/>
              <a:cxnLst/>
              <a:rect l="l" t="t" r="r" b="b"/>
              <a:pathLst>
                <a:path w="4504" h="4505" extrusionOk="0">
                  <a:moveTo>
                    <a:pt x="2235" y="1"/>
                  </a:moveTo>
                  <a:cubicBezTo>
                    <a:pt x="1001" y="1"/>
                    <a:pt x="0" y="1002"/>
                    <a:pt x="0" y="2269"/>
                  </a:cubicBezTo>
                  <a:cubicBezTo>
                    <a:pt x="0" y="3503"/>
                    <a:pt x="1001" y="4504"/>
                    <a:pt x="2235" y="4504"/>
                  </a:cubicBezTo>
                  <a:cubicBezTo>
                    <a:pt x="3503" y="4504"/>
                    <a:pt x="4504" y="3503"/>
                    <a:pt x="4504" y="2269"/>
                  </a:cubicBezTo>
                  <a:cubicBezTo>
                    <a:pt x="4504" y="1068"/>
                    <a:pt x="3503" y="68"/>
                    <a:pt x="223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03" name="Google Shape;2159;p50">
              <a:extLst>
                <a:ext uri="{FF2B5EF4-FFF2-40B4-BE49-F238E27FC236}">
                  <a16:creationId xmlns:a16="http://schemas.microsoft.com/office/drawing/2014/main" id="{503B7B12-59F6-47FB-AB1F-557C90726F46}"/>
                </a:ext>
              </a:extLst>
            </p:cNvPr>
            <p:cNvSpPr/>
            <p:nvPr/>
          </p:nvSpPr>
          <p:spPr>
            <a:xfrm>
              <a:off x="-1527575" y="2442200"/>
              <a:ext cx="112600" cy="112600"/>
            </a:xfrm>
            <a:custGeom>
              <a:avLst/>
              <a:gdLst/>
              <a:ahLst/>
              <a:cxnLst/>
              <a:rect l="l" t="t" r="r" b="b"/>
              <a:pathLst>
                <a:path w="4504" h="4504" extrusionOk="0">
                  <a:moveTo>
                    <a:pt x="2268" y="0"/>
                  </a:moveTo>
                  <a:cubicBezTo>
                    <a:pt x="1001" y="0"/>
                    <a:pt x="0" y="1001"/>
                    <a:pt x="0" y="2235"/>
                  </a:cubicBezTo>
                  <a:cubicBezTo>
                    <a:pt x="0" y="3503"/>
                    <a:pt x="1001" y="4503"/>
                    <a:pt x="2268" y="4503"/>
                  </a:cubicBezTo>
                  <a:cubicBezTo>
                    <a:pt x="3503" y="4503"/>
                    <a:pt x="4503" y="3503"/>
                    <a:pt x="4503" y="2235"/>
                  </a:cubicBezTo>
                  <a:cubicBezTo>
                    <a:pt x="4503" y="1034"/>
                    <a:pt x="3503" y="33"/>
                    <a:pt x="2268"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04" name="Google Shape;2160;p50">
              <a:extLst>
                <a:ext uri="{FF2B5EF4-FFF2-40B4-BE49-F238E27FC236}">
                  <a16:creationId xmlns:a16="http://schemas.microsoft.com/office/drawing/2014/main" id="{934CED9A-57C3-44FF-9F1D-B8D20FBE2083}"/>
                </a:ext>
              </a:extLst>
            </p:cNvPr>
            <p:cNvSpPr/>
            <p:nvPr/>
          </p:nvSpPr>
          <p:spPr>
            <a:xfrm>
              <a:off x="-2213075" y="3595525"/>
              <a:ext cx="70900" cy="70900"/>
            </a:xfrm>
            <a:custGeom>
              <a:avLst/>
              <a:gdLst/>
              <a:ahLst/>
              <a:cxnLst/>
              <a:rect l="l" t="t" r="r" b="b"/>
              <a:pathLst>
                <a:path w="2836" h="2836" extrusionOk="0">
                  <a:moveTo>
                    <a:pt x="1401" y="534"/>
                  </a:moveTo>
                  <a:cubicBezTo>
                    <a:pt x="1868" y="534"/>
                    <a:pt x="2269" y="967"/>
                    <a:pt x="2269" y="1434"/>
                  </a:cubicBezTo>
                  <a:cubicBezTo>
                    <a:pt x="2269" y="1902"/>
                    <a:pt x="1868" y="2302"/>
                    <a:pt x="1401" y="2302"/>
                  </a:cubicBezTo>
                  <a:cubicBezTo>
                    <a:pt x="934" y="2302"/>
                    <a:pt x="534" y="1935"/>
                    <a:pt x="534" y="1434"/>
                  </a:cubicBezTo>
                  <a:cubicBezTo>
                    <a:pt x="534" y="967"/>
                    <a:pt x="901" y="534"/>
                    <a:pt x="1401" y="534"/>
                  </a:cubicBezTo>
                  <a:close/>
                  <a:moveTo>
                    <a:pt x="1401" y="0"/>
                  </a:moveTo>
                  <a:cubicBezTo>
                    <a:pt x="601" y="0"/>
                    <a:pt x="0" y="634"/>
                    <a:pt x="0" y="1434"/>
                  </a:cubicBezTo>
                  <a:cubicBezTo>
                    <a:pt x="0" y="2202"/>
                    <a:pt x="601" y="2836"/>
                    <a:pt x="1401" y="2836"/>
                  </a:cubicBezTo>
                  <a:cubicBezTo>
                    <a:pt x="2169" y="2836"/>
                    <a:pt x="2836" y="2202"/>
                    <a:pt x="2836" y="1434"/>
                  </a:cubicBezTo>
                  <a:cubicBezTo>
                    <a:pt x="2836" y="634"/>
                    <a:pt x="2202" y="0"/>
                    <a:pt x="140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2161;p50">
              <a:extLst>
                <a:ext uri="{FF2B5EF4-FFF2-40B4-BE49-F238E27FC236}">
                  <a16:creationId xmlns:a16="http://schemas.microsoft.com/office/drawing/2014/main" id="{6C9A19E1-8C1E-4990-B93F-02BF1EF0C4B6}"/>
                </a:ext>
              </a:extLst>
            </p:cNvPr>
            <p:cNvSpPr/>
            <p:nvPr/>
          </p:nvSpPr>
          <p:spPr>
            <a:xfrm>
              <a:off x="-2005425" y="3659725"/>
              <a:ext cx="70075" cy="70075"/>
            </a:xfrm>
            <a:custGeom>
              <a:avLst/>
              <a:gdLst/>
              <a:ahLst/>
              <a:cxnLst/>
              <a:rect l="l" t="t" r="r" b="b"/>
              <a:pathLst>
                <a:path w="2803" h="2803" extrusionOk="0">
                  <a:moveTo>
                    <a:pt x="1401" y="1"/>
                  </a:moveTo>
                  <a:cubicBezTo>
                    <a:pt x="601" y="1"/>
                    <a:pt x="0" y="601"/>
                    <a:pt x="0" y="1402"/>
                  </a:cubicBezTo>
                  <a:cubicBezTo>
                    <a:pt x="0" y="2202"/>
                    <a:pt x="601" y="2803"/>
                    <a:pt x="1401" y="2803"/>
                  </a:cubicBezTo>
                  <a:cubicBezTo>
                    <a:pt x="2202" y="2803"/>
                    <a:pt x="2802" y="2202"/>
                    <a:pt x="2802" y="1402"/>
                  </a:cubicBezTo>
                  <a:cubicBezTo>
                    <a:pt x="2769" y="601"/>
                    <a:pt x="2169" y="1"/>
                    <a:pt x="140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6" name="Google Shape;2162;p50">
              <a:extLst>
                <a:ext uri="{FF2B5EF4-FFF2-40B4-BE49-F238E27FC236}">
                  <a16:creationId xmlns:a16="http://schemas.microsoft.com/office/drawing/2014/main" id="{C33577F5-1D9B-47CD-BE76-A745E47EC882}"/>
                </a:ext>
              </a:extLst>
            </p:cNvPr>
            <p:cNvSpPr/>
            <p:nvPr/>
          </p:nvSpPr>
          <p:spPr>
            <a:xfrm>
              <a:off x="-2108000" y="3371800"/>
              <a:ext cx="145125" cy="158675"/>
            </a:xfrm>
            <a:custGeom>
              <a:avLst/>
              <a:gdLst/>
              <a:ahLst/>
              <a:cxnLst/>
              <a:rect l="l" t="t" r="r" b="b"/>
              <a:pathLst>
                <a:path w="5805" h="6347" extrusionOk="0">
                  <a:moveTo>
                    <a:pt x="685" y="0"/>
                  </a:moveTo>
                  <a:cubicBezTo>
                    <a:pt x="322" y="0"/>
                    <a:pt x="0" y="288"/>
                    <a:pt x="0" y="677"/>
                  </a:cubicBezTo>
                  <a:lnTo>
                    <a:pt x="0" y="5680"/>
                  </a:lnTo>
                  <a:cubicBezTo>
                    <a:pt x="0" y="6078"/>
                    <a:pt x="316" y="6346"/>
                    <a:pt x="656" y="6346"/>
                  </a:cubicBezTo>
                  <a:cubicBezTo>
                    <a:pt x="772" y="6346"/>
                    <a:pt x="891" y="6315"/>
                    <a:pt x="1001" y="6247"/>
                  </a:cubicBezTo>
                  <a:lnTo>
                    <a:pt x="5338" y="3745"/>
                  </a:lnTo>
                  <a:cubicBezTo>
                    <a:pt x="5805" y="3512"/>
                    <a:pt x="5805" y="2878"/>
                    <a:pt x="5338" y="2578"/>
                  </a:cubicBezTo>
                  <a:lnTo>
                    <a:pt x="1001" y="76"/>
                  </a:lnTo>
                  <a:cubicBezTo>
                    <a:pt x="897" y="24"/>
                    <a:pt x="789" y="0"/>
                    <a:pt x="6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7" name="Google Shape;2163;p50">
              <a:extLst>
                <a:ext uri="{FF2B5EF4-FFF2-40B4-BE49-F238E27FC236}">
                  <a16:creationId xmlns:a16="http://schemas.microsoft.com/office/drawing/2014/main" id="{A47262F2-6654-4109-818C-9E59DFAE83C4}"/>
                </a:ext>
              </a:extLst>
            </p:cNvPr>
            <p:cNvSpPr/>
            <p:nvPr/>
          </p:nvSpPr>
          <p:spPr>
            <a:xfrm>
              <a:off x="-4436325" y="3096825"/>
              <a:ext cx="377800" cy="575425"/>
            </a:xfrm>
            <a:custGeom>
              <a:avLst/>
              <a:gdLst/>
              <a:ahLst/>
              <a:cxnLst/>
              <a:rect l="l" t="t" r="r" b="b"/>
              <a:pathLst>
                <a:path w="15112" h="23017" extrusionOk="0">
                  <a:moveTo>
                    <a:pt x="15111" y="1"/>
                  </a:moveTo>
                  <a:cubicBezTo>
                    <a:pt x="14858" y="472"/>
                    <a:pt x="14628" y="850"/>
                    <a:pt x="14409" y="1157"/>
                  </a:cubicBezTo>
                  <a:lnTo>
                    <a:pt x="14409" y="1157"/>
                  </a:lnTo>
                  <a:cubicBezTo>
                    <a:pt x="15111" y="837"/>
                    <a:pt x="15111" y="1026"/>
                    <a:pt x="15111" y="1"/>
                  </a:cubicBezTo>
                  <a:close/>
                  <a:moveTo>
                    <a:pt x="14409" y="1157"/>
                  </a:moveTo>
                  <a:cubicBezTo>
                    <a:pt x="14083" y="1306"/>
                    <a:pt x="13607" y="1563"/>
                    <a:pt x="12910" y="2102"/>
                  </a:cubicBezTo>
                  <a:cubicBezTo>
                    <a:pt x="12591" y="2353"/>
                    <a:pt x="12263" y="2592"/>
                    <a:pt x="11930" y="2824"/>
                  </a:cubicBezTo>
                  <a:lnTo>
                    <a:pt x="11930" y="2824"/>
                  </a:lnTo>
                  <a:cubicBezTo>
                    <a:pt x="12975" y="2456"/>
                    <a:pt x="13618" y="2266"/>
                    <a:pt x="14409" y="1157"/>
                  </a:cubicBezTo>
                  <a:close/>
                  <a:moveTo>
                    <a:pt x="11930" y="2824"/>
                  </a:moveTo>
                  <a:lnTo>
                    <a:pt x="11930" y="2824"/>
                  </a:lnTo>
                  <a:cubicBezTo>
                    <a:pt x="11319" y="3039"/>
                    <a:pt x="10570" y="3314"/>
                    <a:pt x="9574" y="3870"/>
                  </a:cubicBezTo>
                  <a:cubicBezTo>
                    <a:pt x="6972" y="5271"/>
                    <a:pt x="4003" y="6205"/>
                    <a:pt x="2102" y="8507"/>
                  </a:cubicBezTo>
                  <a:cubicBezTo>
                    <a:pt x="100" y="10942"/>
                    <a:pt x="0" y="14611"/>
                    <a:pt x="1435" y="17446"/>
                  </a:cubicBezTo>
                  <a:cubicBezTo>
                    <a:pt x="2902" y="20248"/>
                    <a:pt x="5771" y="22216"/>
                    <a:pt x="8840" y="23017"/>
                  </a:cubicBezTo>
                  <a:cubicBezTo>
                    <a:pt x="6105" y="21516"/>
                    <a:pt x="4103" y="18747"/>
                    <a:pt x="3603" y="15678"/>
                  </a:cubicBezTo>
                  <a:cubicBezTo>
                    <a:pt x="3103" y="12610"/>
                    <a:pt x="4070" y="9341"/>
                    <a:pt x="6205" y="7039"/>
                  </a:cubicBezTo>
                  <a:cubicBezTo>
                    <a:pt x="7802" y="5298"/>
                    <a:pt x="9962" y="4193"/>
                    <a:pt x="11930" y="2824"/>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408" name="Google Shape;2164;p50">
              <a:extLst>
                <a:ext uri="{FF2B5EF4-FFF2-40B4-BE49-F238E27FC236}">
                  <a16:creationId xmlns:a16="http://schemas.microsoft.com/office/drawing/2014/main" id="{3D849497-3822-4B2D-9446-94B9C1952D9A}"/>
                </a:ext>
              </a:extLst>
            </p:cNvPr>
            <p:cNvSpPr/>
            <p:nvPr/>
          </p:nvSpPr>
          <p:spPr>
            <a:xfrm>
              <a:off x="-2341500" y="4202625"/>
              <a:ext cx="362775" cy="310300"/>
            </a:xfrm>
            <a:custGeom>
              <a:avLst/>
              <a:gdLst/>
              <a:ahLst/>
              <a:cxnLst/>
              <a:rect l="l" t="t" r="r" b="b"/>
              <a:pathLst>
                <a:path w="14511" h="12412" extrusionOk="0">
                  <a:moveTo>
                    <a:pt x="10174" y="0"/>
                  </a:moveTo>
                  <a:lnTo>
                    <a:pt x="0" y="3569"/>
                  </a:lnTo>
                  <a:lnTo>
                    <a:pt x="4904" y="12176"/>
                  </a:lnTo>
                  <a:cubicBezTo>
                    <a:pt x="4904" y="12176"/>
                    <a:pt x="5880" y="12411"/>
                    <a:pt x="7241" y="12411"/>
                  </a:cubicBezTo>
                  <a:cubicBezTo>
                    <a:pt x="9502" y="12411"/>
                    <a:pt x="12825" y="11762"/>
                    <a:pt x="14511" y="8306"/>
                  </a:cubicBezTo>
                  <a:lnTo>
                    <a:pt x="10174" y="0"/>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09" name="Google Shape;2165;p50">
              <a:extLst>
                <a:ext uri="{FF2B5EF4-FFF2-40B4-BE49-F238E27FC236}">
                  <a16:creationId xmlns:a16="http://schemas.microsoft.com/office/drawing/2014/main" id="{2E69B74F-2463-4BB8-B052-5A186C5002A6}"/>
                </a:ext>
              </a:extLst>
            </p:cNvPr>
            <p:cNvSpPr/>
            <p:nvPr/>
          </p:nvSpPr>
          <p:spPr>
            <a:xfrm>
              <a:off x="-2341500" y="4202625"/>
              <a:ext cx="283550" cy="261875"/>
            </a:xfrm>
            <a:custGeom>
              <a:avLst/>
              <a:gdLst/>
              <a:ahLst/>
              <a:cxnLst/>
              <a:rect l="l" t="t" r="r" b="b"/>
              <a:pathLst>
                <a:path w="11342" h="10475" extrusionOk="0">
                  <a:moveTo>
                    <a:pt x="10141" y="0"/>
                  </a:moveTo>
                  <a:lnTo>
                    <a:pt x="0" y="3569"/>
                  </a:lnTo>
                  <a:lnTo>
                    <a:pt x="1668" y="6505"/>
                  </a:lnTo>
                  <a:lnTo>
                    <a:pt x="3903" y="10474"/>
                  </a:lnTo>
                  <a:lnTo>
                    <a:pt x="11342" y="2335"/>
                  </a:lnTo>
                  <a:lnTo>
                    <a:pt x="10141" y="0"/>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10" name="Google Shape;2166;p50">
              <a:extLst>
                <a:ext uri="{FF2B5EF4-FFF2-40B4-BE49-F238E27FC236}">
                  <a16:creationId xmlns:a16="http://schemas.microsoft.com/office/drawing/2014/main" id="{367BFBF2-F544-41E0-9E46-492B480B248D}"/>
                </a:ext>
              </a:extLst>
            </p:cNvPr>
            <p:cNvSpPr/>
            <p:nvPr/>
          </p:nvSpPr>
          <p:spPr>
            <a:xfrm>
              <a:off x="-2257275" y="4393575"/>
              <a:ext cx="646325" cy="384475"/>
            </a:xfrm>
            <a:custGeom>
              <a:avLst/>
              <a:gdLst/>
              <a:ahLst/>
              <a:cxnLst/>
              <a:rect l="l" t="t" r="r" b="b"/>
              <a:pathLst>
                <a:path w="25853" h="15379" extrusionOk="0">
                  <a:moveTo>
                    <a:pt x="10775" y="1"/>
                  </a:moveTo>
                  <a:lnTo>
                    <a:pt x="534" y="2836"/>
                  </a:lnTo>
                  <a:lnTo>
                    <a:pt x="134" y="8674"/>
                  </a:lnTo>
                  <a:cubicBezTo>
                    <a:pt x="1" y="10709"/>
                    <a:pt x="1468" y="12443"/>
                    <a:pt x="3470" y="12710"/>
                  </a:cubicBezTo>
                  <a:lnTo>
                    <a:pt x="25619" y="15379"/>
                  </a:lnTo>
                  <a:lnTo>
                    <a:pt x="25686" y="14678"/>
                  </a:lnTo>
                  <a:cubicBezTo>
                    <a:pt x="25852" y="12944"/>
                    <a:pt x="24985" y="11342"/>
                    <a:pt x="23484" y="10575"/>
                  </a:cubicBezTo>
                  <a:lnTo>
                    <a:pt x="20682" y="9208"/>
                  </a:lnTo>
                  <a:lnTo>
                    <a:pt x="1077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2167;p50">
              <a:extLst>
                <a:ext uri="{FF2B5EF4-FFF2-40B4-BE49-F238E27FC236}">
                  <a16:creationId xmlns:a16="http://schemas.microsoft.com/office/drawing/2014/main" id="{EA5BE2B8-624F-4677-A121-FD1DB2471C03}"/>
                </a:ext>
              </a:extLst>
            </p:cNvPr>
            <p:cNvSpPr/>
            <p:nvPr/>
          </p:nvSpPr>
          <p:spPr>
            <a:xfrm>
              <a:off x="-2258100" y="4570375"/>
              <a:ext cx="150950" cy="146800"/>
            </a:xfrm>
            <a:custGeom>
              <a:avLst/>
              <a:gdLst/>
              <a:ahLst/>
              <a:cxnLst/>
              <a:rect l="l" t="t" r="r" b="b"/>
              <a:pathLst>
                <a:path w="6038" h="5872" extrusionOk="0">
                  <a:moveTo>
                    <a:pt x="1254" y="1"/>
                  </a:moveTo>
                  <a:cubicBezTo>
                    <a:pt x="901" y="1"/>
                    <a:pt x="567" y="45"/>
                    <a:pt x="234" y="134"/>
                  </a:cubicBezTo>
                  <a:lnTo>
                    <a:pt x="134" y="1602"/>
                  </a:lnTo>
                  <a:cubicBezTo>
                    <a:pt x="0" y="3603"/>
                    <a:pt x="1468" y="5371"/>
                    <a:pt x="3469" y="5638"/>
                  </a:cubicBezTo>
                  <a:lnTo>
                    <a:pt x="5604" y="5872"/>
                  </a:lnTo>
                  <a:cubicBezTo>
                    <a:pt x="5671" y="5638"/>
                    <a:pt x="5704" y="5371"/>
                    <a:pt x="5738" y="5104"/>
                  </a:cubicBezTo>
                  <a:cubicBezTo>
                    <a:pt x="6038" y="2603"/>
                    <a:pt x="4303" y="334"/>
                    <a:pt x="1801" y="34"/>
                  </a:cubicBezTo>
                  <a:cubicBezTo>
                    <a:pt x="1612" y="12"/>
                    <a:pt x="1431" y="1"/>
                    <a:pt x="125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2" name="Google Shape;2168;p50">
              <a:extLst>
                <a:ext uri="{FF2B5EF4-FFF2-40B4-BE49-F238E27FC236}">
                  <a16:creationId xmlns:a16="http://schemas.microsoft.com/office/drawing/2014/main" id="{8F7E3027-84F6-4527-B6E6-508C164DC4EB}"/>
                </a:ext>
              </a:extLst>
            </p:cNvPr>
            <p:cNvSpPr/>
            <p:nvPr/>
          </p:nvSpPr>
          <p:spPr>
            <a:xfrm>
              <a:off x="-1898675" y="4554525"/>
              <a:ext cx="137625" cy="119275"/>
            </a:xfrm>
            <a:custGeom>
              <a:avLst/>
              <a:gdLst/>
              <a:ahLst/>
              <a:cxnLst/>
              <a:rect l="l" t="t" r="r" b="b"/>
              <a:pathLst>
                <a:path w="5505" h="4771" extrusionOk="0">
                  <a:moveTo>
                    <a:pt x="3369" y="1"/>
                  </a:moveTo>
                  <a:lnTo>
                    <a:pt x="0" y="2469"/>
                  </a:lnTo>
                  <a:lnTo>
                    <a:pt x="1668" y="4771"/>
                  </a:lnTo>
                  <a:lnTo>
                    <a:pt x="5504" y="1969"/>
                  </a:lnTo>
                  <a:lnTo>
                    <a:pt x="336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3" name="Google Shape;2169;p50">
              <a:extLst>
                <a:ext uri="{FF2B5EF4-FFF2-40B4-BE49-F238E27FC236}">
                  <a16:creationId xmlns:a16="http://schemas.microsoft.com/office/drawing/2014/main" id="{43079778-6C75-4CBB-A22B-246712C34A3A}"/>
                </a:ext>
              </a:extLst>
            </p:cNvPr>
            <p:cNvSpPr/>
            <p:nvPr/>
          </p:nvSpPr>
          <p:spPr>
            <a:xfrm>
              <a:off x="-1983750" y="4481150"/>
              <a:ext cx="143475" cy="122600"/>
            </a:xfrm>
            <a:custGeom>
              <a:avLst/>
              <a:gdLst/>
              <a:ahLst/>
              <a:cxnLst/>
              <a:rect l="l" t="t" r="r" b="b"/>
              <a:pathLst>
                <a:path w="5739" h="4904" extrusionOk="0">
                  <a:moveTo>
                    <a:pt x="3603" y="0"/>
                  </a:moveTo>
                  <a:lnTo>
                    <a:pt x="1" y="2602"/>
                  </a:lnTo>
                  <a:lnTo>
                    <a:pt x="1669" y="4904"/>
                  </a:lnTo>
                  <a:lnTo>
                    <a:pt x="5738" y="1935"/>
                  </a:lnTo>
                  <a:lnTo>
                    <a:pt x="360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4" name="Google Shape;2170;p50">
              <a:extLst>
                <a:ext uri="{FF2B5EF4-FFF2-40B4-BE49-F238E27FC236}">
                  <a16:creationId xmlns:a16="http://schemas.microsoft.com/office/drawing/2014/main" id="{7896353D-BB34-4D5B-984C-11FC9FD9ED93}"/>
                </a:ext>
              </a:extLst>
            </p:cNvPr>
            <p:cNvSpPr/>
            <p:nvPr/>
          </p:nvSpPr>
          <p:spPr>
            <a:xfrm>
              <a:off x="-3740825" y="2355700"/>
              <a:ext cx="1056600" cy="1254025"/>
            </a:xfrm>
            <a:custGeom>
              <a:avLst/>
              <a:gdLst/>
              <a:ahLst/>
              <a:cxnLst/>
              <a:rect l="l" t="t" r="r" b="b"/>
              <a:pathLst>
                <a:path w="42264" h="50161" extrusionOk="0">
                  <a:moveTo>
                    <a:pt x="11780" y="0"/>
                  </a:moveTo>
                  <a:cubicBezTo>
                    <a:pt x="10157" y="0"/>
                    <a:pt x="8501" y="433"/>
                    <a:pt x="7072" y="1259"/>
                  </a:cubicBezTo>
                  <a:cubicBezTo>
                    <a:pt x="4003" y="2893"/>
                    <a:pt x="1935" y="5995"/>
                    <a:pt x="968" y="9331"/>
                  </a:cubicBezTo>
                  <a:cubicBezTo>
                    <a:pt x="0" y="12600"/>
                    <a:pt x="67" y="16169"/>
                    <a:pt x="501" y="19572"/>
                  </a:cubicBezTo>
                  <a:cubicBezTo>
                    <a:pt x="1468" y="26944"/>
                    <a:pt x="4403" y="34182"/>
                    <a:pt x="9307" y="39786"/>
                  </a:cubicBezTo>
                  <a:cubicBezTo>
                    <a:pt x="14177" y="45390"/>
                    <a:pt x="21149" y="49360"/>
                    <a:pt x="28587" y="50060"/>
                  </a:cubicBezTo>
                  <a:cubicBezTo>
                    <a:pt x="29253" y="50125"/>
                    <a:pt x="29930" y="50161"/>
                    <a:pt x="30608" y="50161"/>
                  </a:cubicBezTo>
                  <a:cubicBezTo>
                    <a:pt x="33431" y="50161"/>
                    <a:pt x="36276" y="49540"/>
                    <a:pt x="38428" y="47792"/>
                  </a:cubicBezTo>
                  <a:cubicBezTo>
                    <a:pt x="41096" y="45624"/>
                    <a:pt x="42264" y="41354"/>
                    <a:pt x="40129" y="38619"/>
                  </a:cubicBezTo>
                  <a:cubicBezTo>
                    <a:pt x="38528" y="36550"/>
                    <a:pt x="35359" y="35550"/>
                    <a:pt x="34925" y="32948"/>
                  </a:cubicBezTo>
                  <a:cubicBezTo>
                    <a:pt x="34592" y="30913"/>
                    <a:pt x="36126" y="29112"/>
                    <a:pt x="36660" y="27177"/>
                  </a:cubicBezTo>
                  <a:cubicBezTo>
                    <a:pt x="37494" y="24242"/>
                    <a:pt x="35792" y="20773"/>
                    <a:pt x="32957" y="19705"/>
                  </a:cubicBezTo>
                  <a:cubicBezTo>
                    <a:pt x="30755" y="18838"/>
                    <a:pt x="28254" y="19271"/>
                    <a:pt x="25919" y="18838"/>
                  </a:cubicBezTo>
                  <a:cubicBezTo>
                    <a:pt x="22416" y="18137"/>
                    <a:pt x="19614" y="15335"/>
                    <a:pt x="18180" y="12066"/>
                  </a:cubicBezTo>
                  <a:cubicBezTo>
                    <a:pt x="16745" y="8831"/>
                    <a:pt x="16512" y="5161"/>
                    <a:pt x="16679" y="1625"/>
                  </a:cubicBezTo>
                  <a:cubicBezTo>
                    <a:pt x="15315" y="524"/>
                    <a:pt x="13568" y="0"/>
                    <a:pt x="11780" y="0"/>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415" name="Google Shape;2171;p50">
              <a:extLst>
                <a:ext uri="{FF2B5EF4-FFF2-40B4-BE49-F238E27FC236}">
                  <a16:creationId xmlns:a16="http://schemas.microsoft.com/office/drawing/2014/main" id="{4E01538B-2F8A-40E6-91D0-3E6D20164BC6}"/>
                </a:ext>
              </a:extLst>
            </p:cNvPr>
            <p:cNvSpPr/>
            <p:nvPr/>
          </p:nvSpPr>
          <p:spPr>
            <a:xfrm>
              <a:off x="-3544850" y="2422175"/>
              <a:ext cx="820600" cy="1146675"/>
            </a:xfrm>
            <a:custGeom>
              <a:avLst/>
              <a:gdLst/>
              <a:ahLst/>
              <a:cxnLst/>
              <a:rect l="l" t="t" r="r" b="b"/>
              <a:pathLst>
                <a:path w="32824" h="45867" extrusionOk="0">
                  <a:moveTo>
                    <a:pt x="5971" y="1"/>
                  </a:moveTo>
                  <a:lnTo>
                    <a:pt x="0" y="2302"/>
                  </a:lnTo>
                  <a:lnTo>
                    <a:pt x="1234" y="36827"/>
                  </a:lnTo>
                  <a:cubicBezTo>
                    <a:pt x="1301" y="36894"/>
                    <a:pt x="1334" y="36994"/>
                    <a:pt x="1434" y="37060"/>
                  </a:cubicBezTo>
                  <a:cubicBezTo>
                    <a:pt x="4904" y="41030"/>
                    <a:pt x="9340" y="44099"/>
                    <a:pt x="14244" y="45867"/>
                  </a:cubicBezTo>
                  <a:cubicBezTo>
                    <a:pt x="20915" y="44866"/>
                    <a:pt x="28454" y="43732"/>
                    <a:pt x="32290" y="42931"/>
                  </a:cubicBezTo>
                  <a:cubicBezTo>
                    <a:pt x="32523" y="42698"/>
                    <a:pt x="32690" y="42364"/>
                    <a:pt x="32824" y="42031"/>
                  </a:cubicBezTo>
                  <a:cubicBezTo>
                    <a:pt x="26686" y="41097"/>
                    <a:pt x="23484" y="34492"/>
                    <a:pt x="24284" y="31023"/>
                  </a:cubicBezTo>
                  <a:cubicBezTo>
                    <a:pt x="25118" y="27353"/>
                    <a:pt x="27520" y="21483"/>
                    <a:pt x="18180" y="20048"/>
                  </a:cubicBezTo>
                  <a:cubicBezTo>
                    <a:pt x="8840" y="18647"/>
                    <a:pt x="5971" y="1"/>
                    <a:pt x="597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6" name="Google Shape;2172;p50">
              <a:extLst>
                <a:ext uri="{FF2B5EF4-FFF2-40B4-BE49-F238E27FC236}">
                  <a16:creationId xmlns:a16="http://schemas.microsoft.com/office/drawing/2014/main" id="{3C03A519-7EF9-4E48-8243-F65A587FDC74}"/>
                </a:ext>
              </a:extLst>
            </p:cNvPr>
            <p:cNvSpPr/>
            <p:nvPr/>
          </p:nvSpPr>
          <p:spPr>
            <a:xfrm>
              <a:off x="-4334600" y="2355500"/>
              <a:ext cx="930700" cy="1483050"/>
            </a:xfrm>
            <a:custGeom>
              <a:avLst/>
              <a:gdLst/>
              <a:ahLst/>
              <a:cxnLst/>
              <a:rect l="l" t="t" r="r" b="b"/>
              <a:pathLst>
                <a:path w="37228" h="59322" extrusionOk="0">
                  <a:moveTo>
                    <a:pt x="16025" y="0"/>
                  </a:moveTo>
                  <a:cubicBezTo>
                    <a:pt x="15004" y="0"/>
                    <a:pt x="13932" y="105"/>
                    <a:pt x="12810" y="333"/>
                  </a:cubicBezTo>
                  <a:cubicBezTo>
                    <a:pt x="13744" y="4135"/>
                    <a:pt x="14545" y="8872"/>
                    <a:pt x="12310" y="12074"/>
                  </a:cubicBezTo>
                  <a:cubicBezTo>
                    <a:pt x="10742" y="14309"/>
                    <a:pt x="8040" y="15377"/>
                    <a:pt x="5805" y="16878"/>
                  </a:cubicBezTo>
                  <a:cubicBezTo>
                    <a:pt x="3537" y="18379"/>
                    <a:pt x="1402" y="20914"/>
                    <a:pt x="2136" y="23549"/>
                  </a:cubicBezTo>
                  <a:cubicBezTo>
                    <a:pt x="2903" y="26518"/>
                    <a:pt x="6872" y="28052"/>
                    <a:pt x="6973" y="31088"/>
                  </a:cubicBezTo>
                  <a:cubicBezTo>
                    <a:pt x="7039" y="33423"/>
                    <a:pt x="4804" y="35057"/>
                    <a:pt x="3303" y="36892"/>
                  </a:cubicBezTo>
                  <a:cubicBezTo>
                    <a:pt x="1" y="40895"/>
                    <a:pt x="368" y="47066"/>
                    <a:pt x="3303" y="51336"/>
                  </a:cubicBezTo>
                  <a:cubicBezTo>
                    <a:pt x="6205" y="55572"/>
                    <a:pt x="11209" y="58041"/>
                    <a:pt x="16313" y="58941"/>
                  </a:cubicBezTo>
                  <a:cubicBezTo>
                    <a:pt x="17630" y="59185"/>
                    <a:pt x="18987" y="59322"/>
                    <a:pt x="20339" y="59322"/>
                  </a:cubicBezTo>
                  <a:cubicBezTo>
                    <a:pt x="23061" y="59322"/>
                    <a:pt x="25759" y="58766"/>
                    <a:pt x="28054" y="57407"/>
                  </a:cubicBezTo>
                  <a:cubicBezTo>
                    <a:pt x="33125" y="54405"/>
                    <a:pt x="35226" y="48167"/>
                    <a:pt x="35993" y="42329"/>
                  </a:cubicBezTo>
                  <a:cubicBezTo>
                    <a:pt x="37227" y="32155"/>
                    <a:pt x="35460" y="21681"/>
                    <a:pt x="31290" y="12341"/>
                  </a:cubicBezTo>
                  <a:cubicBezTo>
                    <a:pt x="29722" y="8905"/>
                    <a:pt x="27854" y="5536"/>
                    <a:pt x="24885" y="3168"/>
                  </a:cubicBezTo>
                  <a:cubicBezTo>
                    <a:pt x="22621" y="1320"/>
                    <a:pt x="19647" y="0"/>
                    <a:pt x="16025" y="0"/>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417" name="Google Shape;2173;p50">
              <a:extLst>
                <a:ext uri="{FF2B5EF4-FFF2-40B4-BE49-F238E27FC236}">
                  <a16:creationId xmlns:a16="http://schemas.microsoft.com/office/drawing/2014/main" id="{2EE70DAC-CE00-43B5-8691-94EEFACA5EFB}"/>
                </a:ext>
              </a:extLst>
            </p:cNvPr>
            <p:cNvSpPr/>
            <p:nvPr/>
          </p:nvSpPr>
          <p:spPr>
            <a:xfrm>
              <a:off x="-4438000" y="2585625"/>
              <a:ext cx="1400200" cy="1772125"/>
            </a:xfrm>
            <a:custGeom>
              <a:avLst/>
              <a:gdLst/>
              <a:ahLst/>
              <a:cxnLst/>
              <a:rect l="l" t="t" r="r" b="b"/>
              <a:pathLst>
                <a:path w="56008" h="70885" extrusionOk="0">
                  <a:moveTo>
                    <a:pt x="10341" y="24351"/>
                  </a:moveTo>
                  <a:lnTo>
                    <a:pt x="10341" y="24351"/>
                  </a:lnTo>
                  <a:cubicBezTo>
                    <a:pt x="9507" y="25519"/>
                    <a:pt x="8340" y="26553"/>
                    <a:pt x="7473" y="27654"/>
                  </a:cubicBezTo>
                  <a:cubicBezTo>
                    <a:pt x="4170" y="31657"/>
                    <a:pt x="4537" y="37828"/>
                    <a:pt x="7473" y="42064"/>
                  </a:cubicBezTo>
                  <a:cubicBezTo>
                    <a:pt x="7639" y="42331"/>
                    <a:pt x="7840" y="42564"/>
                    <a:pt x="8040" y="42831"/>
                  </a:cubicBezTo>
                  <a:cubicBezTo>
                    <a:pt x="5805" y="41230"/>
                    <a:pt x="4170" y="38795"/>
                    <a:pt x="3770" y="36060"/>
                  </a:cubicBezTo>
                  <a:cubicBezTo>
                    <a:pt x="3270" y="33024"/>
                    <a:pt x="4237" y="29722"/>
                    <a:pt x="6338" y="27454"/>
                  </a:cubicBezTo>
                  <a:cubicBezTo>
                    <a:pt x="7506" y="26186"/>
                    <a:pt x="8940" y="25285"/>
                    <a:pt x="10341" y="24351"/>
                  </a:cubicBezTo>
                  <a:close/>
                  <a:moveTo>
                    <a:pt x="17647" y="1"/>
                  </a:moveTo>
                  <a:cubicBezTo>
                    <a:pt x="17446" y="1035"/>
                    <a:pt x="17013" y="2002"/>
                    <a:pt x="16446" y="2869"/>
                  </a:cubicBezTo>
                  <a:cubicBezTo>
                    <a:pt x="14911" y="5104"/>
                    <a:pt x="12176" y="6172"/>
                    <a:pt x="9941" y="7673"/>
                  </a:cubicBezTo>
                  <a:cubicBezTo>
                    <a:pt x="7673" y="9174"/>
                    <a:pt x="5571" y="11709"/>
                    <a:pt x="6272" y="14344"/>
                  </a:cubicBezTo>
                  <a:cubicBezTo>
                    <a:pt x="7072" y="17313"/>
                    <a:pt x="11008" y="18847"/>
                    <a:pt x="11109" y="21883"/>
                  </a:cubicBezTo>
                  <a:cubicBezTo>
                    <a:pt x="11142" y="22617"/>
                    <a:pt x="10942" y="23217"/>
                    <a:pt x="10608" y="23851"/>
                  </a:cubicBezTo>
                  <a:cubicBezTo>
                    <a:pt x="10308" y="23984"/>
                    <a:pt x="9974" y="24151"/>
                    <a:pt x="9607" y="24351"/>
                  </a:cubicBezTo>
                  <a:cubicBezTo>
                    <a:pt x="7006" y="25786"/>
                    <a:pt x="4003" y="26686"/>
                    <a:pt x="2135" y="28988"/>
                  </a:cubicBezTo>
                  <a:cubicBezTo>
                    <a:pt x="134" y="31456"/>
                    <a:pt x="1" y="35126"/>
                    <a:pt x="1468" y="37961"/>
                  </a:cubicBezTo>
                  <a:cubicBezTo>
                    <a:pt x="2836" y="40563"/>
                    <a:pt x="5438" y="42464"/>
                    <a:pt x="8273" y="43332"/>
                  </a:cubicBezTo>
                  <a:cubicBezTo>
                    <a:pt x="9441" y="44733"/>
                    <a:pt x="10842" y="45900"/>
                    <a:pt x="12443" y="46867"/>
                  </a:cubicBezTo>
                  <a:cubicBezTo>
                    <a:pt x="12510" y="46901"/>
                    <a:pt x="12576" y="46968"/>
                    <a:pt x="12643" y="47001"/>
                  </a:cubicBezTo>
                  <a:cubicBezTo>
                    <a:pt x="12910" y="47168"/>
                    <a:pt x="13143" y="47301"/>
                    <a:pt x="13444" y="47468"/>
                  </a:cubicBezTo>
                  <a:lnTo>
                    <a:pt x="13677" y="47568"/>
                  </a:lnTo>
                  <a:cubicBezTo>
                    <a:pt x="13977" y="47701"/>
                    <a:pt x="14244" y="47868"/>
                    <a:pt x="14511" y="48002"/>
                  </a:cubicBezTo>
                  <a:cubicBezTo>
                    <a:pt x="14578" y="48035"/>
                    <a:pt x="14644" y="48035"/>
                    <a:pt x="14678" y="48068"/>
                  </a:cubicBezTo>
                  <a:cubicBezTo>
                    <a:pt x="15345" y="48369"/>
                    <a:pt x="16079" y="48669"/>
                    <a:pt x="16813" y="48902"/>
                  </a:cubicBezTo>
                  <a:cubicBezTo>
                    <a:pt x="16913" y="48969"/>
                    <a:pt x="17013" y="49002"/>
                    <a:pt x="17113" y="49002"/>
                  </a:cubicBezTo>
                  <a:cubicBezTo>
                    <a:pt x="17346" y="49069"/>
                    <a:pt x="17613" y="49169"/>
                    <a:pt x="17913" y="49236"/>
                  </a:cubicBezTo>
                  <a:cubicBezTo>
                    <a:pt x="18013" y="49303"/>
                    <a:pt x="18147" y="49336"/>
                    <a:pt x="18247" y="49336"/>
                  </a:cubicBezTo>
                  <a:cubicBezTo>
                    <a:pt x="18480" y="49403"/>
                    <a:pt x="18747" y="49469"/>
                    <a:pt x="18981" y="49536"/>
                  </a:cubicBezTo>
                  <a:cubicBezTo>
                    <a:pt x="19114" y="49569"/>
                    <a:pt x="19181" y="49569"/>
                    <a:pt x="19314" y="49636"/>
                  </a:cubicBezTo>
                  <a:cubicBezTo>
                    <a:pt x="19681" y="49703"/>
                    <a:pt x="20015" y="49803"/>
                    <a:pt x="20415" y="49836"/>
                  </a:cubicBezTo>
                  <a:cubicBezTo>
                    <a:pt x="21734" y="50100"/>
                    <a:pt x="23105" y="50209"/>
                    <a:pt x="24459" y="50209"/>
                  </a:cubicBezTo>
                  <a:cubicBezTo>
                    <a:pt x="24646" y="50209"/>
                    <a:pt x="24832" y="50207"/>
                    <a:pt x="25018" y="50203"/>
                  </a:cubicBezTo>
                  <a:lnTo>
                    <a:pt x="27320" y="53506"/>
                  </a:lnTo>
                  <a:lnTo>
                    <a:pt x="27253" y="58876"/>
                  </a:lnTo>
                  <a:lnTo>
                    <a:pt x="28754" y="61511"/>
                  </a:lnTo>
                  <a:cubicBezTo>
                    <a:pt x="29031" y="62014"/>
                    <a:pt x="29080" y="62365"/>
                    <a:pt x="29387" y="62365"/>
                  </a:cubicBezTo>
                  <a:cubicBezTo>
                    <a:pt x="29488" y="62365"/>
                    <a:pt x="29616" y="62327"/>
                    <a:pt x="29789" y="62245"/>
                  </a:cubicBezTo>
                  <a:cubicBezTo>
                    <a:pt x="30322" y="62012"/>
                    <a:pt x="30656" y="61478"/>
                    <a:pt x="30656" y="60877"/>
                  </a:cubicBezTo>
                  <a:lnTo>
                    <a:pt x="30522" y="56541"/>
                  </a:lnTo>
                  <a:lnTo>
                    <a:pt x="33424" y="59143"/>
                  </a:lnTo>
                  <a:lnTo>
                    <a:pt x="35259" y="63479"/>
                  </a:lnTo>
                  <a:cubicBezTo>
                    <a:pt x="35520" y="64080"/>
                    <a:pt x="36128" y="64476"/>
                    <a:pt x="36780" y="64476"/>
                  </a:cubicBezTo>
                  <a:cubicBezTo>
                    <a:pt x="36961" y="64476"/>
                    <a:pt x="37146" y="64445"/>
                    <a:pt x="37327" y="64380"/>
                  </a:cubicBezTo>
                  <a:cubicBezTo>
                    <a:pt x="37861" y="64180"/>
                    <a:pt x="38295" y="63713"/>
                    <a:pt x="38428" y="63146"/>
                  </a:cubicBezTo>
                  <a:lnTo>
                    <a:pt x="38495" y="63146"/>
                  </a:lnTo>
                  <a:cubicBezTo>
                    <a:pt x="38528" y="63146"/>
                    <a:pt x="38528" y="63079"/>
                    <a:pt x="38595" y="63079"/>
                  </a:cubicBezTo>
                  <a:lnTo>
                    <a:pt x="38828" y="63379"/>
                  </a:lnTo>
                  <a:cubicBezTo>
                    <a:pt x="39059" y="63661"/>
                    <a:pt x="39389" y="63825"/>
                    <a:pt x="39726" y="63825"/>
                  </a:cubicBezTo>
                  <a:cubicBezTo>
                    <a:pt x="39827" y="63825"/>
                    <a:pt x="39929" y="63810"/>
                    <a:pt x="40029" y="63780"/>
                  </a:cubicBezTo>
                  <a:cubicBezTo>
                    <a:pt x="40763" y="63613"/>
                    <a:pt x="41163" y="62879"/>
                    <a:pt x="40930" y="62178"/>
                  </a:cubicBezTo>
                  <a:lnTo>
                    <a:pt x="40496" y="61078"/>
                  </a:lnTo>
                  <a:lnTo>
                    <a:pt x="40496" y="61078"/>
                  </a:lnTo>
                  <a:cubicBezTo>
                    <a:pt x="41097" y="61511"/>
                    <a:pt x="41764" y="61878"/>
                    <a:pt x="42364" y="62212"/>
                  </a:cubicBezTo>
                  <a:lnTo>
                    <a:pt x="54473" y="68450"/>
                  </a:lnTo>
                  <a:lnTo>
                    <a:pt x="56007" y="70885"/>
                  </a:lnTo>
                  <a:cubicBezTo>
                    <a:pt x="53784" y="48580"/>
                    <a:pt x="46000" y="44375"/>
                    <a:pt x="37701" y="44375"/>
                  </a:cubicBezTo>
                  <a:cubicBezTo>
                    <a:pt x="32676" y="44375"/>
                    <a:pt x="27462" y="45917"/>
                    <a:pt x="23179" y="45917"/>
                  </a:cubicBezTo>
                  <a:cubicBezTo>
                    <a:pt x="21375" y="45917"/>
                    <a:pt x="19737" y="45643"/>
                    <a:pt x="18347" y="44866"/>
                  </a:cubicBezTo>
                  <a:cubicBezTo>
                    <a:pt x="8106" y="39162"/>
                    <a:pt x="14978" y="26386"/>
                    <a:pt x="19048" y="14845"/>
                  </a:cubicBezTo>
                  <a:cubicBezTo>
                    <a:pt x="22483" y="5304"/>
                    <a:pt x="18981" y="1168"/>
                    <a:pt x="1764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8" name="Google Shape;2174;p50">
              <a:extLst>
                <a:ext uri="{FF2B5EF4-FFF2-40B4-BE49-F238E27FC236}">
                  <a16:creationId xmlns:a16="http://schemas.microsoft.com/office/drawing/2014/main" id="{FC13DE37-42C2-4C26-8C19-C38DBE393144}"/>
                </a:ext>
              </a:extLst>
            </p:cNvPr>
            <p:cNvSpPr/>
            <p:nvPr/>
          </p:nvSpPr>
          <p:spPr>
            <a:xfrm>
              <a:off x="-4301225" y="2467200"/>
              <a:ext cx="897325" cy="1370150"/>
            </a:xfrm>
            <a:custGeom>
              <a:avLst/>
              <a:gdLst/>
              <a:ahLst/>
              <a:cxnLst/>
              <a:rect l="l" t="t" r="r" b="b"/>
              <a:pathLst>
                <a:path w="35893" h="54806" extrusionOk="0">
                  <a:moveTo>
                    <a:pt x="25018" y="1"/>
                  </a:moveTo>
                  <a:lnTo>
                    <a:pt x="16846" y="1268"/>
                  </a:lnTo>
                  <a:cubicBezTo>
                    <a:pt x="16846" y="1268"/>
                    <a:pt x="16178" y="7940"/>
                    <a:pt x="10841" y="14344"/>
                  </a:cubicBezTo>
                  <a:cubicBezTo>
                    <a:pt x="7139" y="18781"/>
                    <a:pt x="12676" y="25019"/>
                    <a:pt x="10508" y="26753"/>
                  </a:cubicBezTo>
                  <a:cubicBezTo>
                    <a:pt x="3669" y="32224"/>
                    <a:pt x="0" y="37428"/>
                    <a:pt x="6138" y="50904"/>
                  </a:cubicBezTo>
                  <a:cubicBezTo>
                    <a:pt x="8740" y="52739"/>
                    <a:pt x="11842" y="53873"/>
                    <a:pt x="15011" y="54440"/>
                  </a:cubicBezTo>
                  <a:cubicBezTo>
                    <a:pt x="16328" y="54672"/>
                    <a:pt x="17685" y="54806"/>
                    <a:pt x="19037" y="54806"/>
                  </a:cubicBezTo>
                  <a:cubicBezTo>
                    <a:pt x="21759" y="54806"/>
                    <a:pt x="24457" y="54265"/>
                    <a:pt x="26753" y="52905"/>
                  </a:cubicBezTo>
                  <a:cubicBezTo>
                    <a:pt x="31756" y="49903"/>
                    <a:pt x="33891" y="43632"/>
                    <a:pt x="34658" y="37795"/>
                  </a:cubicBezTo>
                  <a:cubicBezTo>
                    <a:pt x="35892" y="27621"/>
                    <a:pt x="34091" y="17180"/>
                    <a:pt x="29922" y="7840"/>
                  </a:cubicBezTo>
                  <a:cubicBezTo>
                    <a:pt x="28687" y="5004"/>
                    <a:pt x="27153" y="2202"/>
                    <a:pt x="2501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9" name="Google Shape;2175;p50">
              <a:extLst>
                <a:ext uri="{FF2B5EF4-FFF2-40B4-BE49-F238E27FC236}">
                  <a16:creationId xmlns:a16="http://schemas.microsoft.com/office/drawing/2014/main" id="{1FECEAF8-279E-4979-B702-6CE9FB632581}"/>
                </a:ext>
              </a:extLst>
            </p:cNvPr>
            <p:cNvSpPr/>
            <p:nvPr/>
          </p:nvSpPr>
          <p:spPr>
            <a:xfrm>
              <a:off x="-3451450" y="2840550"/>
              <a:ext cx="557075" cy="591550"/>
            </a:xfrm>
            <a:custGeom>
              <a:avLst/>
              <a:gdLst/>
              <a:ahLst/>
              <a:cxnLst/>
              <a:rect l="l" t="t" r="r" b="b"/>
              <a:pathLst>
                <a:path w="22283" h="23662" extrusionOk="0">
                  <a:moveTo>
                    <a:pt x="6219" y="0"/>
                  </a:moveTo>
                  <a:cubicBezTo>
                    <a:pt x="5188" y="0"/>
                    <a:pt x="4146" y="308"/>
                    <a:pt x="3236" y="945"/>
                  </a:cubicBezTo>
                  <a:lnTo>
                    <a:pt x="2869" y="1178"/>
                  </a:lnTo>
                  <a:cubicBezTo>
                    <a:pt x="534" y="2846"/>
                    <a:pt x="0" y="6049"/>
                    <a:pt x="1601" y="8384"/>
                  </a:cubicBezTo>
                  <a:lnTo>
                    <a:pt x="15111" y="23661"/>
                  </a:lnTo>
                  <a:lnTo>
                    <a:pt x="22283" y="16323"/>
                  </a:lnTo>
                  <a:lnTo>
                    <a:pt x="10441" y="2179"/>
                  </a:lnTo>
                  <a:cubicBezTo>
                    <a:pt x="9423" y="754"/>
                    <a:pt x="7834" y="0"/>
                    <a:pt x="6219" y="0"/>
                  </a:cubicBezTo>
                  <a:close/>
                </a:path>
              </a:pathLst>
            </a:custGeom>
            <a:solidFill>
              <a:srgbClr val="E8A29E"/>
            </a:solidFill>
            <a:ln>
              <a:noFill/>
            </a:ln>
          </p:spPr>
          <p:txBody>
            <a:bodyPr spcFirstLastPara="1" wrap="square" lIns="121900" tIns="121900" rIns="121900" bIns="121900" anchor="ctr" anchorCtr="0">
              <a:noAutofit/>
            </a:bodyPr>
            <a:lstStyle/>
            <a:p>
              <a:endParaRPr sz="2400"/>
            </a:p>
          </p:txBody>
        </p:sp>
        <p:sp>
          <p:nvSpPr>
            <p:cNvPr id="420" name="Google Shape;2176;p50">
              <a:extLst>
                <a:ext uri="{FF2B5EF4-FFF2-40B4-BE49-F238E27FC236}">
                  <a16:creationId xmlns:a16="http://schemas.microsoft.com/office/drawing/2014/main" id="{CB7BAFD9-7AE4-45D5-9E01-A46AA977BAFB}"/>
                </a:ext>
              </a:extLst>
            </p:cNvPr>
            <p:cNvSpPr/>
            <p:nvPr/>
          </p:nvSpPr>
          <p:spPr>
            <a:xfrm>
              <a:off x="-3151250" y="2876675"/>
              <a:ext cx="484550" cy="555425"/>
            </a:xfrm>
            <a:custGeom>
              <a:avLst/>
              <a:gdLst/>
              <a:ahLst/>
              <a:cxnLst/>
              <a:rect l="l" t="t" r="r" b="b"/>
              <a:pathLst>
                <a:path w="19382" h="22217" extrusionOk="0">
                  <a:moveTo>
                    <a:pt x="16012" y="0"/>
                  </a:moveTo>
                  <a:lnTo>
                    <a:pt x="1" y="12543"/>
                  </a:lnTo>
                  <a:lnTo>
                    <a:pt x="3103" y="22216"/>
                  </a:lnTo>
                  <a:lnTo>
                    <a:pt x="19381" y="5571"/>
                  </a:lnTo>
                  <a:lnTo>
                    <a:pt x="16012" y="0"/>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21" name="Google Shape;2177;p50">
              <a:extLst>
                <a:ext uri="{FF2B5EF4-FFF2-40B4-BE49-F238E27FC236}">
                  <a16:creationId xmlns:a16="http://schemas.microsoft.com/office/drawing/2014/main" id="{48A00C0D-6F99-45FA-A550-7BF4D99218AA}"/>
                </a:ext>
              </a:extLst>
            </p:cNvPr>
            <p:cNvSpPr/>
            <p:nvPr/>
          </p:nvSpPr>
          <p:spPr>
            <a:xfrm>
              <a:off x="-3540700" y="2812150"/>
              <a:ext cx="481200" cy="345575"/>
            </a:xfrm>
            <a:custGeom>
              <a:avLst/>
              <a:gdLst/>
              <a:ahLst/>
              <a:cxnLst/>
              <a:rect l="l" t="t" r="r" b="b"/>
              <a:pathLst>
                <a:path w="19248" h="13823" extrusionOk="0">
                  <a:moveTo>
                    <a:pt x="8611" y="0"/>
                  </a:moveTo>
                  <a:cubicBezTo>
                    <a:pt x="7239" y="0"/>
                    <a:pt x="5880" y="534"/>
                    <a:pt x="4638" y="1881"/>
                  </a:cubicBezTo>
                  <a:cubicBezTo>
                    <a:pt x="4604" y="1881"/>
                    <a:pt x="1" y="7285"/>
                    <a:pt x="9941" y="13823"/>
                  </a:cubicBezTo>
                  <a:lnTo>
                    <a:pt x="19248" y="7718"/>
                  </a:lnTo>
                  <a:cubicBezTo>
                    <a:pt x="19248" y="7718"/>
                    <a:pt x="13831" y="0"/>
                    <a:pt x="861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22" name="Google Shape;2178;p50">
              <a:extLst>
                <a:ext uri="{FF2B5EF4-FFF2-40B4-BE49-F238E27FC236}">
                  <a16:creationId xmlns:a16="http://schemas.microsoft.com/office/drawing/2014/main" id="{C3D7B41C-6EE2-4ADB-9FD5-A1D032597D5E}"/>
                </a:ext>
              </a:extLst>
            </p:cNvPr>
            <p:cNvSpPr/>
            <p:nvPr/>
          </p:nvSpPr>
          <p:spPr>
            <a:xfrm>
              <a:off x="-3756375" y="2665675"/>
              <a:ext cx="406675" cy="384225"/>
            </a:xfrm>
            <a:custGeom>
              <a:avLst/>
              <a:gdLst/>
              <a:ahLst/>
              <a:cxnLst/>
              <a:rect l="l" t="t" r="r" b="b"/>
              <a:pathLst>
                <a:path w="16267" h="15369" extrusionOk="0">
                  <a:moveTo>
                    <a:pt x="10529" y="1"/>
                  </a:moveTo>
                  <a:cubicBezTo>
                    <a:pt x="10529" y="1"/>
                    <a:pt x="10529" y="1"/>
                    <a:pt x="10529" y="1"/>
                  </a:cubicBezTo>
                  <a:lnTo>
                    <a:pt x="10529" y="1"/>
                  </a:lnTo>
                  <a:cubicBezTo>
                    <a:pt x="10529" y="1"/>
                    <a:pt x="10529" y="1"/>
                    <a:pt x="10529" y="1"/>
                  </a:cubicBezTo>
                  <a:close/>
                  <a:moveTo>
                    <a:pt x="3624" y="1"/>
                  </a:moveTo>
                  <a:cubicBezTo>
                    <a:pt x="3624" y="1"/>
                    <a:pt x="2290" y="8173"/>
                    <a:pt x="789" y="11176"/>
                  </a:cubicBezTo>
                  <a:cubicBezTo>
                    <a:pt x="0" y="12808"/>
                    <a:pt x="4537" y="15368"/>
                    <a:pt x="8902" y="15368"/>
                  </a:cubicBezTo>
                  <a:cubicBezTo>
                    <a:pt x="12477" y="15368"/>
                    <a:pt x="15936" y="13652"/>
                    <a:pt x="16267" y="8307"/>
                  </a:cubicBezTo>
                  <a:cubicBezTo>
                    <a:pt x="16267" y="8307"/>
                    <a:pt x="15533" y="7440"/>
                    <a:pt x="14532" y="6872"/>
                  </a:cubicBezTo>
                  <a:cubicBezTo>
                    <a:pt x="13098" y="6139"/>
                    <a:pt x="11230" y="4304"/>
                    <a:pt x="10529" y="1"/>
                  </a:cubicBezTo>
                  <a:lnTo>
                    <a:pt x="10529" y="1"/>
                  </a:lnTo>
                  <a:cubicBezTo>
                    <a:pt x="10508" y="7"/>
                    <a:pt x="8095" y="371"/>
                    <a:pt x="6059" y="371"/>
                  </a:cubicBezTo>
                  <a:cubicBezTo>
                    <a:pt x="5033" y="371"/>
                    <a:pt x="4102" y="279"/>
                    <a:pt x="3624"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23" name="Google Shape;2179;p50">
              <a:extLst>
                <a:ext uri="{FF2B5EF4-FFF2-40B4-BE49-F238E27FC236}">
                  <a16:creationId xmlns:a16="http://schemas.microsoft.com/office/drawing/2014/main" id="{449EB5E8-FE29-41A6-A414-C37E0621C72E}"/>
                </a:ext>
              </a:extLst>
            </p:cNvPr>
            <p:cNvSpPr/>
            <p:nvPr/>
          </p:nvSpPr>
          <p:spPr>
            <a:xfrm>
              <a:off x="-3672450" y="2664850"/>
              <a:ext cx="271050" cy="167325"/>
            </a:xfrm>
            <a:custGeom>
              <a:avLst/>
              <a:gdLst/>
              <a:ahLst/>
              <a:cxnLst/>
              <a:rect l="l" t="t" r="r" b="b"/>
              <a:pathLst>
                <a:path w="10842" h="6693" extrusionOk="0">
                  <a:moveTo>
                    <a:pt x="367" y="0"/>
                  </a:moveTo>
                  <a:lnTo>
                    <a:pt x="367" y="34"/>
                  </a:lnTo>
                  <a:cubicBezTo>
                    <a:pt x="267" y="101"/>
                    <a:pt x="267" y="134"/>
                    <a:pt x="267" y="134"/>
                  </a:cubicBezTo>
                  <a:lnTo>
                    <a:pt x="267" y="201"/>
                  </a:lnTo>
                  <a:lnTo>
                    <a:pt x="267" y="234"/>
                  </a:lnTo>
                  <a:lnTo>
                    <a:pt x="267" y="334"/>
                  </a:lnTo>
                  <a:cubicBezTo>
                    <a:pt x="234" y="568"/>
                    <a:pt x="167" y="1001"/>
                    <a:pt x="67" y="1502"/>
                  </a:cubicBezTo>
                  <a:lnTo>
                    <a:pt x="67" y="1535"/>
                  </a:lnTo>
                  <a:cubicBezTo>
                    <a:pt x="34" y="1668"/>
                    <a:pt x="34" y="1802"/>
                    <a:pt x="0" y="1902"/>
                  </a:cubicBezTo>
                  <a:cubicBezTo>
                    <a:pt x="1608" y="3911"/>
                    <a:pt x="5677" y="6693"/>
                    <a:pt x="9848" y="6693"/>
                  </a:cubicBezTo>
                  <a:cubicBezTo>
                    <a:pt x="10179" y="6693"/>
                    <a:pt x="10511" y="6675"/>
                    <a:pt x="10842" y="6639"/>
                  </a:cubicBezTo>
                  <a:cubicBezTo>
                    <a:pt x="9507" y="5771"/>
                    <a:pt x="7873" y="3937"/>
                    <a:pt x="7239" y="0"/>
                  </a:cubicBezTo>
                  <a:cubicBezTo>
                    <a:pt x="7239" y="0"/>
                    <a:pt x="4793" y="371"/>
                    <a:pt x="2757" y="371"/>
                  </a:cubicBezTo>
                  <a:cubicBezTo>
                    <a:pt x="1739" y="371"/>
                    <a:pt x="823" y="278"/>
                    <a:pt x="367" y="0"/>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24" name="Google Shape;2180;p50">
              <a:extLst>
                <a:ext uri="{FF2B5EF4-FFF2-40B4-BE49-F238E27FC236}">
                  <a16:creationId xmlns:a16="http://schemas.microsoft.com/office/drawing/2014/main" id="{AB262433-C134-42EF-BB9F-E62B49099435}"/>
                </a:ext>
              </a:extLst>
            </p:cNvPr>
            <p:cNvSpPr/>
            <p:nvPr/>
          </p:nvSpPr>
          <p:spPr>
            <a:xfrm>
              <a:off x="-3680800" y="2665675"/>
              <a:ext cx="331950" cy="279400"/>
            </a:xfrm>
            <a:custGeom>
              <a:avLst/>
              <a:gdLst/>
              <a:ahLst/>
              <a:cxnLst/>
              <a:rect l="l" t="t" r="r" b="b"/>
              <a:pathLst>
                <a:path w="13278" h="11176" extrusionOk="0">
                  <a:moveTo>
                    <a:pt x="668" y="1"/>
                  </a:moveTo>
                  <a:cubicBezTo>
                    <a:pt x="668" y="1"/>
                    <a:pt x="401" y="1502"/>
                    <a:pt x="1" y="3503"/>
                  </a:cubicBezTo>
                  <a:cubicBezTo>
                    <a:pt x="1369" y="6906"/>
                    <a:pt x="4704" y="10642"/>
                    <a:pt x="12710" y="11176"/>
                  </a:cubicBezTo>
                  <a:cubicBezTo>
                    <a:pt x="13010" y="10408"/>
                    <a:pt x="13210" y="9441"/>
                    <a:pt x="13277" y="8307"/>
                  </a:cubicBezTo>
                  <a:cubicBezTo>
                    <a:pt x="13244" y="8307"/>
                    <a:pt x="12510" y="7440"/>
                    <a:pt x="11542" y="6906"/>
                  </a:cubicBezTo>
                  <a:cubicBezTo>
                    <a:pt x="10108" y="6139"/>
                    <a:pt x="8240" y="4304"/>
                    <a:pt x="7540" y="1"/>
                  </a:cubicBezTo>
                  <a:cubicBezTo>
                    <a:pt x="7540" y="1"/>
                    <a:pt x="5093" y="371"/>
                    <a:pt x="3057" y="371"/>
                  </a:cubicBezTo>
                  <a:cubicBezTo>
                    <a:pt x="2039" y="371"/>
                    <a:pt x="1124" y="279"/>
                    <a:pt x="668"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25" name="Google Shape;2181;p50">
              <a:extLst>
                <a:ext uri="{FF2B5EF4-FFF2-40B4-BE49-F238E27FC236}">
                  <a16:creationId xmlns:a16="http://schemas.microsoft.com/office/drawing/2014/main" id="{A9FBBAB9-1657-4D39-B259-72BDD1F17E47}"/>
                </a:ext>
              </a:extLst>
            </p:cNvPr>
            <p:cNvSpPr/>
            <p:nvPr/>
          </p:nvSpPr>
          <p:spPr>
            <a:xfrm>
              <a:off x="-3500650" y="2068600"/>
              <a:ext cx="291050" cy="382700"/>
            </a:xfrm>
            <a:custGeom>
              <a:avLst/>
              <a:gdLst/>
              <a:ahLst/>
              <a:cxnLst/>
              <a:rect l="l" t="t" r="r" b="b"/>
              <a:pathLst>
                <a:path w="11642" h="15308" extrusionOk="0">
                  <a:moveTo>
                    <a:pt x="1034" y="0"/>
                  </a:moveTo>
                  <a:cubicBezTo>
                    <a:pt x="0" y="2102"/>
                    <a:pt x="167" y="4670"/>
                    <a:pt x="967" y="6872"/>
                  </a:cubicBezTo>
                  <a:cubicBezTo>
                    <a:pt x="1801" y="9073"/>
                    <a:pt x="3136" y="11108"/>
                    <a:pt x="4503" y="13009"/>
                  </a:cubicBezTo>
                  <a:cubicBezTo>
                    <a:pt x="5137" y="13877"/>
                    <a:pt x="5804" y="14844"/>
                    <a:pt x="6838" y="15178"/>
                  </a:cubicBezTo>
                  <a:cubicBezTo>
                    <a:pt x="7104" y="15266"/>
                    <a:pt x="7382" y="15308"/>
                    <a:pt x="7662" y="15308"/>
                  </a:cubicBezTo>
                  <a:cubicBezTo>
                    <a:pt x="8434" y="15308"/>
                    <a:pt x="9219" y="14991"/>
                    <a:pt x="9807" y="14477"/>
                  </a:cubicBezTo>
                  <a:cubicBezTo>
                    <a:pt x="11508" y="12976"/>
                    <a:pt x="11642" y="10174"/>
                    <a:pt x="10574" y="8139"/>
                  </a:cubicBezTo>
                  <a:cubicBezTo>
                    <a:pt x="9540" y="6104"/>
                    <a:pt x="7639" y="4670"/>
                    <a:pt x="5671" y="3469"/>
                  </a:cubicBezTo>
                  <a:cubicBezTo>
                    <a:pt x="5304" y="2035"/>
                    <a:pt x="3302" y="634"/>
                    <a:pt x="1034" y="0"/>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426" name="Google Shape;2182;p50">
              <a:extLst>
                <a:ext uri="{FF2B5EF4-FFF2-40B4-BE49-F238E27FC236}">
                  <a16:creationId xmlns:a16="http://schemas.microsoft.com/office/drawing/2014/main" id="{580E062E-63AB-4EE6-BAE9-A755EF062125}"/>
                </a:ext>
              </a:extLst>
            </p:cNvPr>
            <p:cNvSpPr/>
            <p:nvPr/>
          </p:nvSpPr>
          <p:spPr>
            <a:xfrm>
              <a:off x="-3887600" y="2096950"/>
              <a:ext cx="541250" cy="615525"/>
            </a:xfrm>
            <a:custGeom>
              <a:avLst/>
              <a:gdLst/>
              <a:ahLst/>
              <a:cxnLst/>
              <a:rect l="l" t="t" r="r" b="b"/>
              <a:pathLst>
                <a:path w="21650" h="24621" extrusionOk="0">
                  <a:moveTo>
                    <a:pt x="19881" y="0"/>
                  </a:moveTo>
                  <a:lnTo>
                    <a:pt x="4971" y="1234"/>
                  </a:lnTo>
                  <a:cubicBezTo>
                    <a:pt x="2135" y="1468"/>
                    <a:pt x="0" y="3970"/>
                    <a:pt x="267" y="6805"/>
                  </a:cubicBezTo>
                  <a:lnTo>
                    <a:pt x="968" y="15411"/>
                  </a:lnTo>
                  <a:cubicBezTo>
                    <a:pt x="1410" y="20690"/>
                    <a:pt x="5807" y="24621"/>
                    <a:pt x="10949" y="24621"/>
                  </a:cubicBezTo>
                  <a:cubicBezTo>
                    <a:pt x="11234" y="24621"/>
                    <a:pt x="11520" y="24609"/>
                    <a:pt x="11809" y="24584"/>
                  </a:cubicBezTo>
                  <a:lnTo>
                    <a:pt x="15144" y="24318"/>
                  </a:lnTo>
                  <a:cubicBezTo>
                    <a:pt x="18880" y="24017"/>
                    <a:pt x="21649" y="20715"/>
                    <a:pt x="21316" y="17012"/>
                  </a:cubicBezTo>
                  <a:lnTo>
                    <a:pt x="19881" y="0"/>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27" name="Google Shape;2183;p50">
              <a:extLst>
                <a:ext uri="{FF2B5EF4-FFF2-40B4-BE49-F238E27FC236}">
                  <a16:creationId xmlns:a16="http://schemas.microsoft.com/office/drawing/2014/main" id="{AD7B9440-B35C-4E39-BD50-606D4BB92244}"/>
                </a:ext>
              </a:extLst>
            </p:cNvPr>
            <p:cNvSpPr/>
            <p:nvPr/>
          </p:nvSpPr>
          <p:spPr>
            <a:xfrm>
              <a:off x="-3801700" y="2465100"/>
              <a:ext cx="171800" cy="156900"/>
            </a:xfrm>
            <a:custGeom>
              <a:avLst/>
              <a:gdLst/>
              <a:ahLst/>
              <a:cxnLst/>
              <a:rect l="l" t="t" r="r" b="b"/>
              <a:pathLst>
                <a:path w="6872" h="6276" extrusionOk="0">
                  <a:moveTo>
                    <a:pt x="3449" y="1"/>
                  </a:moveTo>
                  <a:cubicBezTo>
                    <a:pt x="2019" y="1"/>
                    <a:pt x="744" y="989"/>
                    <a:pt x="400" y="2420"/>
                  </a:cubicBezTo>
                  <a:cubicBezTo>
                    <a:pt x="0" y="4088"/>
                    <a:pt x="1034" y="5789"/>
                    <a:pt x="2735" y="6189"/>
                  </a:cubicBezTo>
                  <a:cubicBezTo>
                    <a:pt x="2977" y="6247"/>
                    <a:pt x="3220" y="6275"/>
                    <a:pt x="3458" y="6275"/>
                  </a:cubicBezTo>
                  <a:cubicBezTo>
                    <a:pt x="4861" y="6275"/>
                    <a:pt x="6129" y="5308"/>
                    <a:pt x="6471" y="3854"/>
                  </a:cubicBezTo>
                  <a:cubicBezTo>
                    <a:pt x="6872" y="2186"/>
                    <a:pt x="5838" y="485"/>
                    <a:pt x="4170" y="85"/>
                  </a:cubicBezTo>
                  <a:cubicBezTo>
                    <a:pt x="3928" y="28"/>
                    <a:pt x="3686" y="1"/>
                    <a:pt x="3449"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28" name="Google Shape;2184;p50">
              <a:extLst>
                <a:ext uri="{FF2B5EF4-FFF2-40B4-BE49-F238E27FC236}">
                  <a16:creationId xmlns:a16="http://schemas.microsoft.com/office/drawing/2014/main" id="{440B3F28-41F9-4F0D-A7B7-A1864A40632C}"/>
                </a:ext>
              </a:extLst>
            </p:cNvPr>
            <p:cNvSpPr/>
            <p:nvPr/>
          </p:nvSpPr>
          <p:spPr>
            <a:xfrm>
              <a:off x="-3472300" y="2421350"/>
              <a:ext cx="119275" cy="155950"/>
            </a:xfrm>
            <a:custGeom>
              <a:avLst/>
              <a:gdLst/>
              <a:ahLst/>
              <a:cxnLst/>
              <a:rect l="l" t="t" r="r" b="b"/>
              <a:pathLst>
                <a:path w="4771" h="6238" extrusionOk="0">
                  <a:moveTo>
                    <a:pt x="3069" y="0"/>
                  </a:moveTo>
                  <a:cubicBezTo>
                    <a:pt x="1368" y="34"/>
                    <a:pt x="0" y="1401"/>
                    <a:pt x="0" y="3102"/>
                  </a:cubicBezTo>
                  <a:cubicBezTo>
                    <a:pt x="0" y="4837"/>
                    <a:pt x="1368" y="6238"/>
                    <a:pt x="3102" y="6238"/>
                  </a:cubicBezTo>
                  <a:cubicBezTo>
                    <a:pt x="3669" y="6238"/>
                    <a:pt x="4203" y="6105"/>
                    <a:pt x="4603" y="5838"/>
                  </a:cubicBezTo>
                  <a:cubicBezTo>
                    <a:pt x="4737" y="5237"/>
                    <a:pt x="4770" y="4603"/>
                    <a:pt x="4704" y="4003"/>
                  </a:cubicBezTo>
                  <a:lnTo>
                    <a:pt x="4370" y="267"/>
                  </a:lnTo>
                  <a:cubicBezTo>
                    <a:pt x="3936" y="100"/>
                    <a:pt x="3536" y="0"/>
                    <a:pt x="3069" y="0"/>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29" name="Google Shape;2185;p50">
              <a:extLst>
                <a:ext uri="{FF2B5EF4-FFF2-40B4-BE49-F238E27FC236}">
                  <a16:creationId xmlns:a16="http://schemas.microsoft.com/office/drawing/2014/main" id="{520AEFA2-8EB1-4AA6-8B0B-BDFF432A2E34}"/>
                </a:ext>
              </a:extLst>
            </p:cNvPr>
            <p:cNvSpPr/>
            <p:nvPr/>
          </p:nvSpPr>
          <p:spPr>
            <a:xfrm>
              <a:off x="-3662450" y="3440400"/>
              <a:ext cx="87600" cy="85350"/>
            </a:xfrm>
            <a:custGeom>
              <a:avLst/>
              <a:gdLst/>
              <a:ahLst/>
              <a:cxnLst/>
              <a:rect l="l" t="t" r="r" b="b"/>
              <a:pathLst>
                <a:path w="3504" h="3414" extrusionOk="0">
                  <a:moveTo>
                    <a:pt x="2102" y="1"/>
                  </a:moveTo>
                  <a:lnTo>
                    <a:pt x="1" y="3403"/>
                  </a:lnTo>
                  <a:cubicBezTo>
                    <a:pt x="1" y="3403"/>
                    <a:pt x="144" y="3413"/>
                    <a:pt x="372" y="3413"/>
                  </a:cubicBezTo>
                  <a:cubicBezTo>
                    <a:pt x="867" y="3413"/>
                    <a:pt x="1762" y="3366"/>
                    <a:pt x="2469" y="3070"/>
                  </a:cubicBezTo>
                  <a:cubicBezTo>
                    <a:pt x="3503" y="2703"/>
                    <a:pt x="2102" y="1"/>
                    <a:pt x="2102" y="1"/>
                  </a:cubicBezTo>
                  <a:close/>
                </a:path>
              </a:pathLst>
            </a:custGeom>
            <a:solidFill>
              <a:srgbClr val="000070"/>
            </a:solidFill>
            <a:ln>
              <a:noFill/>
            </a:ln>
          </p:spPr>
          <p:txBody>
            <a:bodyPr spcFirstLastPara="1" wrap="square" lIns="121900" tIns="121900" rIns="121900" bIns="121900" anchor="ctr" anchorCtr="0">
              <a:noAutofit/>
            </a:bodyPr>
            <a:lstStyle/>
            <a:p>
              <a:endParaRPr sz="2400"/>
            </a:p>
          </p:txBody>
        </p:sp>
        <p:sp>
          <p:nvSpPr>
            <p:cNvPr id="430" name="Google Shape;2186;p50">
              <a:extLst>
                <a:ext uri="{FF2B5EF4-FFF2-40B4-BE49-F238E27FC236}">
                  <a16:creationId xmlns:a16="http://schemas.microsoft.com/office/drawing/2014/main" id="{DC0E5C5F-02C7-4393-B80D-5065E9778DB8}"/>
                </a:ext>
              </a:extLst>
            </p:cNvPr>
            <p:cNvSpPr/>
            <p:nvPr/>
          </p:nvSpPr>
          <p:spPr>
            <a:xfrm>
              <a:off x="-3162250" y="3300300"/>
              <a:ext cx="115275" cy="66175"/>
            </a:xfrm>
            <a:custGeom>
              <a:avLst/>
              <a:gdLst/>
              <a:ahLst/>
              <a:cxnLst/>
              <a:rect l="l" t="t" r="r" b="b"/>
              <a:pathLst>
                <a:path w="4611" h="2647" extrusionOk="0">
                  <a:moveTo>
                    <a:pt x="841" y="1"/>
                  </a:moveTo>
                  <a:cubicBezTo>
                    <a:pt x="841" y="1"/>
                    <a:pt x="1" y="2646"/>
                    <a:pt x="1386" y="2646"/>
                  </a:cubicBezTo>
                  <a:cubicBezTo>
                    <a:pt x="1435" y="2646"/>
                    <a:pt x="1487" y="2643"/>
                    <a:pt x="1541" y="2636"/>
                  </a:cubicBezTo>
                  <a:cubicBezTo>
                    <a:pt x="3143" y="2436"/>
                    <a:pt x="4610" y="801"/>
                    <a:pt x="4610" y="801"/>
                  </a:cubicBezTo>
                  <a:lnTo>
                    <a:pt x="841" y="1"/>
                  </a:lnTo>
                  <a:close/>
                </a:path>
              </a:pathLst>
            </a:custGeom>
            <a:solidFill>
              <a:srgbClr val="000070"/>
            </a:solidFill>
            <a:ln>
              <a:noFill/>
            </a:ln>
          </p:spPr>
          <p:txBody>
            <a:bodyPr spcFirstLastPara="1" wrap="square" lIns="121900" tIns="121900" rIns="121900" bIns="121900" anchor="ctr" anchorCtr="0">
              <a:noAutofit/>
            </a:bodyPr>
            <a:lstStyle/>
            <a:p>
              <a:endParaRPr sz="2400"/>
            </a:p>
          </p:txBody>
        </p:sp>
        <p:sp>
          <p:nvSpPr>
            <p:cNvPr id="431" name="Google Shape;2187;p50">
              <a:extLst>
                <a:ext uri="{FF2B5EF4-FFF2-40B4-BE49-F238E27FC236}">
                  <a16:creationId xmlns:a16="http://schemas.microsoft.com/office/drawing/2014/main" id="{EB184EF2-50E9-4E51-BB55-84ABC1431467}"/>
                </a:ext>
              </a:extLst>
            </p:cNvPr>
            <p:cNvSpPr/>
            <p:nvPr/>
          </p:nvSpPr>
          <p:spPr>
            <a:xfrm>
              <a:off x="-3636600" y="3299475"/>
              <a:ext cx="562100" cy="273550"/>
            </a:xfrm>
            <a:custGeom>
              <a:avLst/>
              <a:gdLst/>
              <a:ahLst/>
              <a:cxnLst/>
              <a:rect l="l" t="t" r="r" b="b"/>
              <a:pathLst>
                <a:path w="22484" h="10942" extrusionOk="0">
                  <a:moveTo>
                    <a:pt x="20449" y="0"/>
                  </a:moveTo>
                  <a:cubicBezTo>
                    <a:pt x="20415" y="0"/>
                    <a:pt x="5471" y="1435"/>
                    <a:pt x="1" y="6505"/>
                  </a:cubicBezTo>
                  <a:lnTo>
                    <a:pt x="968" y="10941"/>
                  </a:lnTo>
                  <a:lnTo>
                    <a:pt x="22484" y="4103"/>
                  </a:lnTo>
                  <a:lnTo>
                    <a:pt x="20449" y="0"/>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32" name="Google Shape;2188;p50">
              <a:extLst>
                <a:ext uri="{FF2B5EF4-FFF2-40B4-BE49-F238E27FC236}">
                  <a16:creationId xmlns:a16="http://schemas.microsoft.com/office/drawing/2014/main" id="{B3E05AFF-50D6-4BE5-8EA0-10F74713C34B}"/>
                </a:ext>
              </a:extLst>
            </p:cNvPr>
            <p:cNvSpPr/>
            <p:nvPr/>
          </p:nvSpPr>
          <p:spPr>
            <a:xfrm>
              <a:off x="-3636600" y="3299475"/>
              <a:ext cx="546250" cy="211850"/>
            </a:xfrm>
            <a:custGeom>
              <a:avLst/>
              <a:gdLst/>
              <a:ahLst/>
              <a:cxnLst/>
              <a:rect l="l" t="t" r="r" b="b"/>
              <a:pathLst>
                <a:path w="21850" h="8474" extrusionOk="0">
                  <a:moveTo>
                    <a:pt x="20415" y="0"/>
                  </a:moveTo>
                  <a:cubicBezTo>
                    <a:pt x="20415" y="0"/>
                    <a:pt x="5438" y="1435"/>
                    <a:pt x="1" y="6505"/>
                  </a:cubicBezTo>
                  <a:lnTo>
                    <a:pt x="434" y="8473"/>
                  </a:lnTo>
                  <a:cubicBezTo>
                    <a:pt x="4504" y="7005"/>
                    <a:pt x="12743" y="4337"/>
                    <a:pt x="21850" y="2936"/>
                  </a:cubicBezTo>
                  <a:lnTo>
                    <a:pt x="20415" y="0"/>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33" name="Google Shape;2189;p50">
              <a:extLst>
                <a:ext uri="{FF2B5EF4-FFF2-40B4-BE49-F238E27FC236}">
                  <a16:creationId xmlns:a16="http://schemas.microsoft.com/office/drawing/2014/main" id="{8B26DC8E-C657-4EC6-906C-41EC2BDEDA1F}"/>
                </a:ext>
              </a:extLst>
            </p:cNvPr>
            <p:cNvSpPr/>
            <p:nvPr/>
          </p:nvSpPr>
          <p:spPr>
            <a:xfrm>
              <a:off x="-3757500" y="1944325"/>
              <a:ext cx="145950" cy="187450"/>
            </a:xfrm>
            <a:custGeom>
              <a:avLst/>
              <a:gdLst/>
              <a:ahLst/>
              <a:cxnLst/>
              <a:rect l="l" t="t" r="r" b="b"/>
              <a:pathLst>
                <a:path w="5838" h="7498" extrusionOk="0">
                  <a:moveTo>
                    <a:pt x="4603" y="1"/>
                  </a:moveTo>
                  <a:cubicBezTo>
                    <a:pt x="4003" y="2936"/>
                    <a:pt x="2335" y="5605"/>
                    <a:pt x="0" y="7440"/>
                  </a:cubicBezTo>
                  <a:cubicBezTo>
                    <a:pt x="323" y="7479"/>
                    <a:pt x="632" y="7498"/>
                    <a:pt x="926" y="7498"/>
                  </a:cubicBezTo>
                  <a:cubicBezTo>
                    <a:pt x="3117" y="7498"/>
                    <a:pt x="4490" y="6446"/>
                    <a:pt x="5137" y="5004"/>
                  </a:cubicBezTo>
                  <a:cubicBezTo>
                    <a:pt x="5838" y="3437"/>
                    <a:pt x="5637" y="1435"/>
                    <a:pt x="4603" y="1"/>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434" name="Google Shape;2190;p50">
              <a:extLst>
                <a:ext uri="{FF2B5EF4-FFF2-40B4-BE49-F238E27FC236}">
                  <a16:creationId xmlns:a16="http://schemas.microsoft.com/office/drawing/2014/main" id="{6047303B-20FD-4224-8D22-55FF8F186D53}"/>
                </a:ext>
              </a:extLst>
            </p:cNvPr>
            <p:cNvSpPr/>
            <p:nvPr/>
          </p:nvSpPr>
          <p:spPr>
            <a:xfrm>
              <a:off x="-4026025" y="2060250"/>
              <a:ext cx="365575" cy="438675"/>
            </a:xfrm>
            <a:custGeom>
              <a:avLst/>
              <a:gdLst/>
              <a:ahLst/>
              <a:cxnLst/>
              <a:rect l="l" t="t" r="r" b="b"/>
              <a:pathLst>
                <a:path w="14623" h="17547" extrusionOk="0">
                  <a:moveTo>
                    <a:pt x="14010" y="1"/>
                  </a:moveTo>
                  <a:cubicBezTo>
                    <a:pt x="14010" y="72"/>
                    <a:pt x="14019" y="153"/>
                    <a:pt x="14045" y="217"/>
                  </a:cubicBezTo>
                  <a:lnTo>
                    <a:pt x="14045" y="217"/>
                  </a:lnTo>
                  <a:cubicBezTo>
                    <a:pt x="14034" y="145"/>
                    <a:pt x="14022" y="73"/>
                    <a:pt x="14010" y="1"/>
                  </a:cubicBezTo>
                  <a:close/>
                  <a:moveTo>
                    <a:pt x="14045" y="217"/>
                  </a:moveTo>
                  <a:lnTo>
                    <a:pt x="14045" y="217"/>
                  </a:lnTo>
                  <a:cubicBezTo>
                    <a:pt x="14051" y="258"/>
                    <a:pt x="14058" y="299"/>
                    <a:pt x="14064" y="340"/>
                  </a:cubicBezTo>
                  <a:lnTo>
                    <a:pt x="14064" y="340"/>
                  </a:lnTo>
                  <a:cubicBezTo>
                    <a:pt x="14089" y="335"/>
                    <a:pt x="14114" y="330"/>
                    <a:pt x="14139" y="324"/>
                  </a:cubicBezTo>
                  <a:lnTo>
                    <a:pt x="14139" y="324"/>
                  </a:lnTo>
                  <a:cubicBezTo>
                    <a:pt x="14159" y="333"/>
                    <a:pt x="14181" y="338"/>
                    <a:pt x="14207" y="338"/>
                  </a:cubicBezTo>
                  <a:cubicBezTo>
                    <a:pt x="14260" y="338"/>
                    <a:pt x="14327" y="317"/>
                    <a:pt x="14410" y="267"/>
                  </a:cubicBezTo>
                  <a:lnTo>
                    <a:pt x="14410" y="267"/>
                  </a:lnTo>
                  <a:cubicBezTo>
                    <a:pt x="14320" y="286"/>
                    <a:pt x="14229" y="305"/>
                    <a:pt x="14139" y="324"/>
                  </a:cubicBezTo>
                  <a:lnTo>
                    <a:pt x="14139" y="324"/>
                  </a:lnTo>
                  <a:cubicBezTo>
                    <a:pt x="14095" y="305"/>
                    <a:pt x="14065" y="265"/>
                    <a:pt x="14045" y="217"/>
                  </a:cubicBezTo>
                  <a:close/>
                  <a:moveTo>
                    <a:pt x="14064" y="340"/>
                  </a:moveTo>
                  <a:lnTo>
                    <a:pt x="14064" y="340"/>
                  </a:lnTo>
                  <a:cubicBezTo>
                    <a:pt x="11470" y="887"/>
                    <a:pt x="8802" y="1488"/>
                    <a:pt x="6471" y="2669"/>
                  </a:cubicBezTo>
                  <a:cubicBezTo>
                    <a:pt x="4003" y="3937"/>
                    <a:pt x="1735" y="5971"/>
                    <a:pt x="901" y="8640"/>
                  </a:cubicBezTo>
                  <a:cubicBezTo>
                    <a:pt x="0" y="11509"/>
                    <a:pt x="734" y="14644"/>
                    <a:pt x="1501" y="17546"/>
                  </a:cubicBezTo>
                  <a:cubicBezTo>
                    <a:pt x="5471" y="16946"/>
                    <a:pt x="9073" y="14644"/>
                    <a:pt x="11408" y="11375"/>
                  </a:cubicBezTo>
                  <a:cubicBezTo>
                    <a:pt x="13676" y="8233"/>
                    <a:pt x="14622" y="4177"/>
                    <a:pt x="14064" y="340"/>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435" name="Google Shape;2191;p50">
              <a:extLst>
                <a:ext uri="{FF2B5EF4-FFF2-40B4-BE49-F238E27FC236}">
                  <a16:creationId xmlns:a16="http://schemas.microsoft.com/office/drawing/2014/main" id="{6C9A0060-C008-48CA-B72C-1A00D3A0F21F}"/>
                </a:ext>
              </a:extLst>
            </p:cNvPr>
            <p:cNvSpPr/>
            <p:nvPr/>
          </p:nvSpPr>
          <p:spPr>
            <a:xfrm>
              <a:off x="-3720825" y="2002275"/>
              <a:ext cx="422000" cy="271475"/>
            </a:xfrm>
            <a:custGeom>
              <a:avLst/>
              <a:gdLst/>
              <a:ahLst/>
              <a:cxnLst/>
              <a:rect l="l" t="t" r="r" b="b"/>
              <a:pathLst>
                <a:path w="16880" h="10859" extrusionOk="0">
                  <a:moveTo>
                    <a:pt x="9186" y="1"/>
                  </a:moveTo>
                  <a:cubicBezTo>
                    <a:pt x="8082" y="1"/>
                    <a:pt x="6975" y="183"/>
                    <a:pt x="5938" y="518"/>
                  </a:cubicBezTo>
                  <a:cubicBezTo>
                    <a:pt x="3837" y="1152"/>
                    <a:pt x="2002" y="2420"/>
                    <a:pt x="1" y="4188"/>
                  </a:cubicBezTo>
                  <a:cubicBezTo>
                    <a:pt x="2603" y="8257"/>
                    <a:pt x="7306" y="10826"/>
                    <a:pt x="12143" y="10859"/>
                  </a:cubicBezTo>
                  <a:cubicBezTo>
                    <a:pt x="13177" y="10859"/>
                    <a:pt x="14278" y="10759"/>
                    <a:pt x="15112" y="10192"/>
                  </a:cubicBezTo>
                  <a:cubicBezTo>
                    <a:pt x="16312" y="9425"/>
                    <a:pt x="16879" y="7924"/>
                    <a:pt x="16846" y="6489"/>
                  </a:cubicBezTo>
                  <a:cubicBezTo>
                    <a:pt x="16779" y="4087"/>
                    <a:pt x="15145" y="1853"/>
                    <a:pt x="12977" y="818"/>
                  </a:cubicBezTo>
                  <a:cubicBezTo>
                    <a:pt x="11800" y="257"/>
                    <a:pt x="10495" y="1"/>
                    <a:pt x="9186" y="1"/>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436" name="Google Shape;2192;p50">
              <a:extLst>
                <a:ext uri="{FF2B5EF4-FFF2-40B4-BE49-F238E27FC236}">
                  <a16:creationId xmlns:a16="http://schemas.microsoft.com/office/drawing/2014/main" id="{79FAB9ED-C128-4958-B251-93E111A27104}"/>
                </a:ext>
              </a:extLst>
            </p:cNvPr>
            <p:cNvSpPr/>
            <p:nvPr/>
          </p:nvSpPr>
          <p:spPr>
            <a:xfrm>
              <a:off x="-4076075" y="2115300"/>
              <a:ext cx="297750" cy="290225"/>
            </a:xfrm>
            <a:custGeom>
              <a:avLst/>
              <a:gdLst/>
              <a:ahLst/>
              <a:cxnLst/>
              <a:rect l="l" t="t" r="r" b="b"/>
              <a:pathLst>
                <a:path w="11910" h="11609" extrusionOk="0">
                  <a:moveTo>
                    <a:pt x="11909" y="0"/>
                  </a:moveTo>
                  <a:cubicBezTo>
                    <a:pt x="11666" y="210"/>
                    <a:pt x="11454" y="372"/>
                    <a:pt x="11263" y="498"/>
                  </a:cubicBezTo>
                  <a:lnTo>
                    <a:pt x="11263" y="498"/>
                  </a:lnTo>
                  <a:cubicBezTo>
                    <a:pt x="11732" y="472"/>
                    <a:pt x="11684" y="563"/>
                    <a:pt x="11909" y="0"/>
                  </a:cubicBezTo>
                  <a:close/>
                  <a:moveTo>
                    <a:pt x="11263" y="498"/>
                  </a:moveTo>
                  <a:lnTo>
                    <a:pt x="11263" y="498"/>
                  </a:lnTo>
                  <a:cubicBezTo>
                    <a:pt x="11038" y="510"/>
                    <a:pt x="10693" y="549"/>
                    <a:pt x="10141" y="701"/>
                  </a:cubicBezTo>
                  <a:cubicBezTo>
                    <a:pt x="9896" y="771"/>
                    <a:pt x="9647" y="831"/>
                    <a:pt x="9397" y="886"/>
                  </a:cubicBezTo>
                  <a:lnTo>
                    <a:pt x="9397" y="886"/>
                  </a:lnTo>
                  <a:cubicBezTo>
                    <a:pt x="9606" y="896"/>
                    <a:pt x="9790" y="907"/>
                    <a:pt x="9963" y="907"/>
                  </a:cubicBezTo>
                  <a:cubicBezTo>
                    <a:pt x="10388" y="907"/>
                    <a:pt x="10749" y="837"/>
                    <a:pt x="11263" y="498"/>
                  </a:cubicBezTo>
                  <a:close/>
                  <a:moveTo>
                    <a:pt x="8882" y="872"/>
                  </a:moveTo>
                  <a:cubicBezTo>
                    <a:pt x="8597" y="872"/>
                    <a:pt x="8268" y="886"/>
                    <a:pt x="7873" y="934"/>
                  </a:cubicBezTo>
                  <a:cubicBezTo>
                    <a:pt x="6072" y="1134"/>
                    <a:pt x="4170" y="967"/>
                    <a:pt x="2569" y="1835"/>
                  </a:cubicBezTo>
                  <a:cubicBezTo>
                    <a:pt x="868" y="2802"/>
                    <a:pt x="1" y="4837"/>
                    <a:pt x="167" y="6772"/>
                  </a:cubicBezTo>
                  <a:cubicBezTo>
                    <a:pt x="368" y="8673"/>
                    <a:pt x="1535" y="10441"/>
                    <a:pt x="3069" y="11608"/>
                  </a:cubicBezTo>
                  <a:cubicBezTo>
                    <a:pt x="1869" y="10141"/>
                    <a:pt x="1368" y="8106"/>
                    <a:pt x="1802" y="6271"/>
                  </a:cubicBezTo>
                  <a:cubicBezTo>
                    <a:pt x="2202" y="4370"/>
                    <a:pt x="3503" y="2769"/>
                    <a:pt x="5204" y="1968"/>
                  </a:cubicBezTo>
                  <a:cubicBezTo>
                    <a:pt x="6508" y="1316"/>
                    <a:pt x="7981" y="1194"/>
                    <a:pt x="9397" y="886"/>
                  </a:cubicBezTo>
                  <a:lnTo>
                    <a:pt x="9397" y="886"/>
                  </a:lnTo>
                  <a:cubicBezTo>
                    <a:pt x="9241" y="878"/>
                    <a:pt x="9071" y="872"/>
                    <a:pt x="8882" y="872"/>
                  </a:cubicBezTo>
                  <a:close/>
                </a:path>
              </a:pathLst>
            </a:custGeom>
            <a:solidFill>
              <a:srgbClr val="4D4DF4"/>
            </a:solidFill>
            <a:ln>
              <a:noFill/>
            </a:ln>
          </p:spPr>
          <p:txBody>
            <a:bodyPr spcFirstLastPara="1" wrap="square" lIns="121900" tIns="121900" rIns="121900" bIns="121900" anchor="ctr" anchorCtr="0">
              <a:noAutofit/>
            </a:bodyPr>
            <a:lstStyle/>
            <a:p>
              <a:endParaRPr sz="2400"/>
            </a:p>
          </p:txBody>
        </p:sp>
        <p:sp>
          <p:nvSpPr>
            <p:cNvPr id="437" name="Google Shape;2193;p50">
              <a:extLst>
                <a:ext uri="{FF2B5EF4-FFF2-40B4-BE49-F238E27FC236}">
                  <a16:creationId xmlns:a16="http://schemas.microsoft.com/office/drawing/2014/main" id="{EC900B0C-E9B1-43BD-A800-62928A130FFC}"/>
                </a:ext>
              </a:extLst>
            </p:cNvPr>
            <p:cNvSpPr/>
            <p:nvPr/>
          </p:nvSpPr>
          <p:spPr>
            <a:xfrm>
              <a:off x="-3346375" y="2535600"/>
              <a:ext cx="380275" cy="261400"/>
            </a:xfrm>
            <a:custGeom>
              <a:avLst/>
              <a:gdLst/>
              <a:ahLst/>
              <a:cxnLst/>
              <a:rect l="l" t="t" r="r" b="b"/>
              <a:pathLst>
                <a:path w="15211" h="10456" extrusionOk="0">
                  <a:moveTo>
                    <a:pt x="567" y="0"/>
                  </a:moveTo>
                  <a:cubicBezTo>
                    <a:pt x="0" y="1768"/>
                    <a:pt x="734" y="4270"/>
                    <a:pt x="2202" y="6305"/>
                  </a:cubicBezTo>
                  <a:cubicBezTo>
                    <a:pt x="3669" y="8339"/>
                    <a:pt x="5871" y="9941"/>
                    <a:pt x="8373" y="10341"/>
                  </a:cubicBezTo>
                  <a:cubicBezTo>
                    <a:pt x="8810" y="10418"/>
                    <a:pt x="9254" y="10456"/>
                    <a:pt x="9698" y="10456"/>
                  </a:cubicBezTo>
                  <a:cubicBezTo>
                    <a:pt x="11765" y="10456"/>
                    <a:pt x="13838" y="9632"/>
                    <a:pt x="15211" y="8039"/>
                  </a:cubicBezTo>
                  <a:lnTo>
                    <a:pt x="15211" y="8039"/>
                  </a:lnTo>
                  <a:cubicBezTo>
                    <a:pt x="13919" y="8976"/>
                    <a:pt x="12345" y="9412"/>
                    <a:pt x="10751" y="9412"/>
                  </a:cubicBezTo>
                  <a:cubicBezTo>
                    <a:pt x="9053" y="9412"/>
                    <a:pt x="7332" y="8918"/>
                    <a:pt x="5904" y="8006"/>
                  </a:cubicBezTo>
                  <a:cubicBezTo>
                    <a:pt x="3169" y="6271"/>
                    <a:pt x="1368" y="3202"/>
                    <a:pt x="56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38" name="Google Shape;2194;p50">
              <a:extLst>
                <a:ext uri="{FF2B5EF4-FFF2-40B4-BE49-F238E27FC236}">
                  <a16:creationId xmlns:a16="http://schemas.microsoft.com/office/drawing/2014/main" id="{BA355153-BEF0-4738-950B-0ED97CA2393E}"/>
                </a:ext>
              </a:extLst>
            </p:cNvPr>
            <p:cNvSpPr/>
            <p:nvPr/>
          </p:nvSpPr>
          <p:spPr>
            <a:xfrm>
              <a:off x="-3624925" y="2585625"/>
              <a:ext cx="144300" cy="59225"/>
            </a:xfrm>
            <a:custGeom>
              <a:avLst/>
              <a:gdLst/>
              <a:ahLst/>
              <a:cxnLst/>
              <a:rect l="l" t="t" r="r" b="b"/>
              <a:pathLst>
                <a:path w="5772" h="2369" extrusionOk="0">
                  <a:moveTo>
                    <a:pt x="282" y="1"/>
                  </a:moveTo>
                  <a:cubicBezTo>
                    <a:pt x="242" y="1"/>
                    <a:pt x="201" y="12"/>
                    <a:pt x="168" y="34"/>
                  </a:cubicBezTo>
                  <a:cubicBezTo>
                    <a:pt x="34" y="101"/>
                    <a:pt x="1" y="267"/>
                    <a:pt x="101" y="334"/>
                  </a:cubicBezTo>
                  <a:cubicBezTo>
                    <a:pt x="835" y="1635"/>
                    <a:pt x="2369" y="2369"/>
                    <a:pt x="3870" y="2369"/>
                  </a:cubicBezTo>
                  <a:cubicBezTo>
                    <a:pt x="4471" y="2369"/>
                    <a:pt x="5038" y="2269"/>
                    <a:pt x="5605" y="2035"/>
                  </a:cubicBezTo>
                  <a:cubicBezTo>
                    <a:pt x="5705" y="2002"/>
                    <a:pt x="5772" y="1869"/>
                    <a:pt x="5705" y="1768"/>
                  </a:cubicBezTo>
                  <a:cubicBezTo>
                    <a:pt x="5679" y="1667"/>
                    <a:pt x="5596" y="1623"/>
                    <a:pt x="5513" y="1623"/>
                  </a:cubicBezTo>
                  <a:cubicBezTo>
                    <a:pt x="5487" y="1623"/>
                    <a:pt x="5462" y="1627"/>
                    <a:pt x="5438" y="1635"/>
                  </a:cubicBezTo>
                  <a:cubicBezTo>
                    <a:pt x="4941" y="1865"/>
                    <a:pt x="4402" y="1973"/>
                    <a:pt x="3863" y="1973"/>
                  </a:cubicBezTo>
                  <a:cubicBezTo>
                    <a:pt x="2523" y="1973"/>
                    <a:pt x="1182" y="1300"/>
                    <a:pt x="468" y="134"/>
                  </a:cubicBezTo>
                  <a:cubicBezTo>
                    <a:pt x="446" y="45"/>
                    <a:pt x="364" y="1"/>
                    <a:pt x="282" y="1"/>
                  </a:cubicBezTo>
                  <a:close/>
                </a:path>
              </a:pathLst>
            </a:custGeom>
            <a:solidFill>
              <a:srgbClr val="D6938E"/>
            </a:solidFill>
            <a:ln>
              <a:noFill/>
            </a:ln>
          </p:spPr>
          <p:txBody>
            <a:bodyPr spcFirstLastPara="1" wrap="square" lIns="121900" tIns="121900" rIns="121900" bIns="121900" anchor="ctr" anchorCtr="0">
              <a:noAutofit/>
            </a:bodyPr>
            <a:lstStyle/>
            <a:p>
              <a:endParaRPr sz="2400"/>
            </a:p>
          </p:txBody>
        </p:sp>
        <p:sp>
          <p:nvSpPr>
            <p:cNvPr id="439" name="Google Shape;2195;p50">
              <a:extLst>
                <a:ext uri="{FF2B5EF4-FFF2-40B4-BE49-F238E27FC236}">
                  <a16:creationId xmlns:a16="http://schemas.microsoft.com/office/drawing/2014/main" id="{38A643D4-7889-4C7A-9C7E-D53826BC7CA9}"/>
                </a:ext>
              </a:extLst>
            </p:cNvPr>
            <p:cNvSpPr/>
            <p:nvPr/>
          </p:nvSpPr>
          <p:spPr>
            <a:xfrm>
              <a:off x="-3757500" y="2831625"/>
              <a:ext cx="710525" cy="693875"/>
            </a:xfrm>
            <a:custGeom>
              <a:avLst/>
              <a:gdLst/>
              <a:ahLst/>
              <a:cxnLst/>
              <a:rect l="l" t="t" r="r" b="b"/>
              <a:pathLst>
                <a:path w="28421" h="27755" extrusionOk="0">
                  <a:moveTo>
                    <a:pt x="14844" y="1"/>
                  </a:moveTo>
                  <a:lnTo>
                    <a:pt x="14510" y="201"/>
                  </a:lnTo>
                  <a:cubicBezTo>
                    <a:pt x="14510" y="201"/>
                    <a:pt x="18480" y="4904"/>
                    <a:pt x="11575" y="6973"/>
                  </a:cubicBezTo>
                  <a:cubicBezTo>
                    <a:pt x="11575" y="6973"/>
                    <a:pt x="10945" y="7266"/>
                    <a:pt x="9858" y="7266"/>
                  </a:cubicBezTo>
                  <a:cubicBezTo>
                    <a:pt x="8060" y="7266"/>
                    <a:pt x="5014" y="6463"/>
                    <a:pt x="1501" y="2203"/>
                  </a:cubicBezTo>
                  <a:lnTo>
                    <a:pt x="0" y="13844"/>
                  </a:lnTo>
                  <a:lnTo>
                    <a:pt x="3803" y="27754"/>
                  </a:lnTo>
                  <a:cubicBezTo>
                    <a:pt x="3803" y="27754"/>
                    <a:pt x="11575" y="21149"/>
                    <a:pt x="28420" y="19548"/>
                  </a:cubicBezTo>
                  <a:cubicBezTo>
                    <a:pt x="26919" y="13444"/>
                    <a:pt x="25118" y="7406"/>
                    <a:pt x="14844" y="1"/>
                  </a:cubicBezTo>
                  <a:close/>
                </a:path>
              </a:pathLst>
            </a:custGeom>
            <a:solidFill>
              <a:srgbClr val="F5FDFF"/>
            </a:solidFill>
            <a:ln>
              <a:noFill/>
            </a:ln>
          </p:spPr>
          <p:txBody>
            <a:bodyPr spcFirstLastPara="1" wrap="square" lIns="121900" tIns="121900" rIns="121900" bIns="121900" anchor="ctr" anchorCtr="0">
              <a:noAutofit/>
            </a:bodyPr>
            <a:lstStyle/>
            <a:p>
              <a:endParaRPr sz="2400"/>
            </a:p>
          </p:txBody>
        </p:sp>
        <p:sp>
          <p:nvSpPr>
            <p:cNvPr id="440" name="Google Shape;2196;p50">
              <a:extLst>
                <a:ext uri="{FF2B5EF4-FFF2-40B4-BE49-F238E27FC236}">
                  <a16:creationId xmlns:a16="http://schemas.microsoft.com/office/drawing/2014/main" id="{893D0DD2-C600-496D-8AD1-1ECB67E1FEA6}"/>
                </a:ext>
              </a:extLst>
            </p:cNvPr>
            <p:cNvSpPr/>
            <p:nvPr/>
          </p:nvSpPr>
          <p:spPr>
            <a:xfrm>
              <a:off x="-3757500" y="3143525"/>
              <a:ext cx="710525" cy="383625"/>
            </a:xfrm>
            <a:custGeom>
              <a:avLst/>
              <a:gdLst/>
              <a:ahLst/>
              <a:cxnLst/>
              <a:rect l="l" t="t" r="r" b="b"/>
              <a:pathLst>
                <a:path w="28421" h="15345" extrusionOk="0">
                  <a:moveTo>
                    <a:pt x="167" y="1"/>
                  </a:moveTo>
                  <a:lnTo>
                    <a:pt x="0" y="1368"/>
                  </a:lnTo>
                  <a:lnTo>
                    <a:pt x="3803" y="15345"/>
                  </a:lnTo>
                  <a:cubicBezTo>
                    <a:pt x="3803" y="15278"/>
                    <a:pt x="11575" y="8673"/>
                    <a:pt x="28420" y="7072"/>
                  </a:cubicBezTo>
                  <a:cubicBezTo>
                    <a:pt x="27820" y="4804"/>
                    <a:pt x="27253" y="2502"/>
                    <a:pt x="26152" y="167"/>
                  </a:cubicBezTo>
                  <a:cubicBezTo>
                    <a:pt x="21525" y="2558"/>
                    <a:pt x="17192" y="3359"/>
                    <a:pt x="13464" y="3359"/>
                  </a:cubicBezTo>
                  <a:cubicBezTo>
                    <a:pt x="5906" y="3359"/>
                    <a:pt x="834" y="67"/>
                    <a:pt x="834" y="67"/>
                  </a:cubicBezTo>
                  <a:lnTo>
                    <a:pt x="167"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41" name="Google Shape;2197;p50">
              <a:extLst>
                <a:ext uri="{FF2B5EF4-FFF2-40B4-BE49-F238E27FC236}">
                  <a16:creationId xmlns:a16="http://schemas.microsoft.com/office/drawing/2014/main" id="{6A036BD2-3D5D-41C8-9A08-14F518736F21}"/>
                </a:ext>
              </a:extLst>
            </p:cNvPr>
            <p:cNvSpPr/>
            <p:nvPr/>
          </p:nvSpPr>
          <p:spPr>
            <a:xfrm>
              <a:off x="-3757500" y="2886675"/>
              <a:ext cx="161800" cy="471200"/>
            </a:xfrm>
            <a:custGeom>
              <a:avLst/>
              <a:gdLst/>
              <a:ahLst/>
              <a:cxnLst/>
              <a:rect l="l" t="t" r="r" b="b"/>
              <a:pathLst>
                <a:path w="6472" h="18848" extrusionOk="0">
                  <a:moveTo>
                    <a:pt x="1501" y="1"/>
                  </a:moveTo>
                  <a:lnTo>
                    <a:pt x="0" y="11642"/>
                  </a:lnTo>
                  <a:lnTo>
                    <a:pt x="1968" y="18847"/>
                  </a:lnTo>
                  <a:cubicBezTo>
                    <a:pt x="6171" y="15945"/>
                    <a:pt x="6471" y="8340"/>
                    <a:pt x="6271" y="4103"/>
                  </a:cubicBezTo>
                  <a:cubicBezTo>
                    <a:pt x="4837" y="3336"/>
                    <a:pt x="3236" y="2102"/>
                    <a:pt x="150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42" name="Google Shape;2198;p50">
              <a:extLst>
                <a:ext uri="{FF2B5EF4-FFF2-40B4-BE49-F238E27FC236}">
                  <a16:creationId xmlns:a16="http://schemas.microsoft.com/office/drawing/2014/main" id="{52CF5ED4-E4E5-4404-A1C3-938402CC1DD7}"/>
                </a:ext>
              </a:extLst>
            </p:cNvPr>
            <p:cNvSpPr/>
            <p:nvPr/>
          </p:nvSpPr>
          <p:spPr>
            <a:xfrm>
              <a:off x="-3282175" y="3366175"/>
              <a:ext cx="1180025" cy="870650"/>
            </a:xfrm>
            <a:custGeom>
              <a:avLst/>
              <a:gdLst/>
              <a:ahLst/>
              <a:cxnLst/>
              <a:rect l="l" t="t" r="r" b="b"/>
              <a:pathLst>
                <a:path w="47201" h="34826" extrusionOk="0">
                  <a:moveTo>
                    <a:pt x="8907" y="1"/>
                  </a:moveTo>
                  <a:lnTo>
                    <a:pt x="1" y="2870"/>
                  </a:lnTo>
                  <a:lnTo>
                    <a:pt x="7639" y="18881"/>
                  </a:lnTo>
                  <a:lnTo>
                    <a:pt x="25686" y="18881"/>
                  </a:lnTo>
                  <a:lnTo>
                    <a:pt x="36160" y="34826"/>
                  </a:lnTo>
                  <a:lnTo>
                    <a:pt x="47201" y="30623"/>
                  </a:lnTo>
                  <a:lnTo>
                    <a:pt x="39295" y="12176"/>
                  </a:lnTo>
                  <a:cubicBezTo>
                    <a:pt x="38928" y="11176"/>
                    <a:pt x="38295" y="10108"/>
                    <a:pt x="37527" y="9007"/>
                  </a:cubicBezTo>
                  <a:cubicBezTo>
                    <a:pt x="34445" y="4599"/>
                    <a:pt x="29320" y="2002"/>
                    <a:pt x="23888" y="2002"/>
                  </a:cubicBezTo>
                  <a:cubicBezTo>
                    <a:pt x="23854" y="2002"/>
                    <a:pt x="23819" y="2002"/>
                    <a:pt x="23784" y="2002"/>
                  </a:cubicBezTo>
                  <a:lnTo>
                    <a:pt x="9974" y="2136"/>
                  </a:lnTo>
                  <a:lnTo>
                    <a:pt x="890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43" name="Google Shape;2199;p50">
              <a:extLst>
                <a:ext uri="{FF2B5EF4-FFF2-40B4-BE49-F238E27FC236}">
                  <a16:creationId xmlns:a16="http://schemas.microsoft.com/office/drawing/2014/main" id="{4B6AD1FE-DA57-4017-B102-132BCC0A726D}"/>
                </a:ext>
              </a:extLst>
            </p:cNvPr>
            <p:cNvSpPr/>
            <p:nvPr/>
          </p:nvSpPr>
          <p:spPr>
            <a:xfrm>
              <a:off x="-3192950" y="3623025"/>
              <a:ext cx="902350" cy="614650"/>
            </a:xfrm>
            <a:custGeom>
              <a:avLst/>
              <a:gdLst/>
              <a:ahLst/>
              <a:cxnLst/>
              <a:rect l="l" t="t" r="r" b="b"/>
              <a:pathLst>
                <a:path w="36094" h="24586" extrusionOk="0">
                  <a:moveTo>
                    <a:pt x="3103" y="1"/>
                  </a:moveTo>
                  <a:lnTo>
                    <a:pt x="1" y="201"/>
                  </a:lnTo>
                  <a:lnTo>
                    <a:pt x="4037" y="8674"/>
                  </a:lnTo>
                  <a:lnTo>
                    <a:pt x="22083" y="8674"/>
                  </a:lnTo>
                  <a:lnTo>
                    <a:pt x="32557" y="24585"/>
                  </a:lnTo>
                  <a:lnTo>
                    <a:pt x="36093" y="23184"/>
                  </a:lnTo>
                  <a:lnTo>
                    <a:pt x="27520" y="7740"/>
                  </a:lnTo>
                  <a:cubicBezTo>
                    <a:pt x="25452" y="4137"/>
                    <a:pt x="21783" y="1702"/>
                    <a:pt x="17613" y="1335"/>
                  </a:cubicBezTo>
                  <a:lnTo>
                    <a:pt x="3103"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4" name="Google Shape;2200;p50">
              <a:extLst>
                <a:ext uri="{FF2B5EF4-FFF2-40B4-BE49-F238E27FC236}">
                  <a16:creationId xmlns:a16="http://schemas.microsoft.com/office/drawing/2014/main" id="{275DACF5-D7C9-4F2A-A200-4819DB9D58FD}"/>
                </a:ext>
              </a:extLst>
            </p:cNvPr>
            <p:cNvSpPr/>
            <p:nvPr/>
          </p:nvSpPr>
          <p:spPr>
            <a:xfrm>
              <a:off x="-3543200" y="2480825"/>
              <a:ext cx="58400" cy="97325"/>
            </a:xfrm>
            <a:custGeom>
              <a:avLst/>
              <a:gdLst/>
              <a:ahLst/>
              <a:cxnLst/>
              <a:rect l="l" t="t" r="r" b="b"/>
              <a:pathLst>
                <a:path w="2336" h="3893" extrusionOk="0">
                  <a:moveTo>
                    <a:pt x="1125" y="1"/>
                  </a:moveTo>
                  <a:cubicBezTo>
                    <a:pt x="1063" y="1"/>
                    <a:pt x="993" y="17"/>
                    <a:pt x="935" y="56"/>
                  </a:cubicBezTo>
                  <a:cubicBezTo>
                    <a:pt x="901" y="156"/>
                    <a:pt x="901" y="290"/>
                    <a:pt x="1002" y="356"/>
                  </a:cubicBezTo>
                  <a:cubicBezTo>
                    <a:pt x="1569" y="857"/>
                    <a:pt x="1869" y="1391"/>
                    <a:pt x="1869" y="1858"/>
                  </a:cubicBezTo>
                  <a:cubicBezTo>
                    <a:pt x="1769" y="3192"/>
                    <a:pt x="234" y="3492"/>
                    <a:pt x="168" y="3492"/>
                  </a:cubicBezTo>
                  <a:cubicBezTo>
                    <a:pt x="34" y="3492"/>
                    <a:pt x="1" y="3625"/>
                    <a:pt x="1" y="3726"/>
                  </a:cubicBezTo>
                  <a:cubicBezTo>
                    <a:pt x="1" y="3826"/>
                    <a:pt x="68" y="3892"/>
                    <a:pt x="201" y="3892"/>
                  </a:cubicBezTo>
                  <a:cubicBezTo>
                    <a:pt x="901" y="3792"/>
                    <a:pt x="2236" y="3192"/>
                    <a:pt x="2269" y="1891"/>
                  </a:cubicBezTo>
                  <a:cubicBezTo>
                    <a:pt x="2336" y="1290"/>
                    <a:pt x="1936" y="657"/>
                    <a:pt x="1235" y="23"/>
                  </a:cubicBezTo>
                  <a:cubicBezTo>
                    <a:pt x="1207" y="9"/>
                    <a:pt x="1168" y="1"/>
                    <a:pt x="1125" y="1"/>
                  </a:cubicBezTo>
                  <a:close/>
                </a:path>
              </a:pathLst>
            </a:custGeom>
            <a:solidFill>
              <a:srgbClr val="D6938E"/>
            </a:solidFill>
            <a:ln>
              <a:noFill/>
            </a:ln>
          </p:spPr>
          <p:txBody>
            <a:bodyPr spcFirstLastPara="1" wrap="square" lIns="121900" tIns="121900" rIns="121900" bIns="121900" anchor="ctr" anchorCtr="0">
              <a:noAutofit/>
            </a:bodyPr>
            <a:lstStyle/>
            <a:p>
              <a:endParaRPr sz="2400"/>
            </a:p>
          </p:txBody>
        </p:sp>
        <p:sp>
          <p:nvSpPr>
            <p:cNvPr id="445" name="Google Shape;2201;p50">
              <a:extLst>
                <a:ext uri="{FF2B5EF4-FFF2-40B4-BE49-F238E27FC236}">
                  <a16:creationId xmlns:a16="http://schemas.microsoft.com/office/drawing/2014/main" id="{691C9E1D-076F-400B-B3BD-30F2E4530366}"/>
                </a:ext>
              </a:extLst>
            </p:cNvPr>
            <p:cNvSpPr/>
            <p:nvPr/>
          </p:nvSpPr>
          <p:spPr>
            <a:xfrm>
              <a:off x="-2710925" y="4657950"/>
              <a:ext cx="373625" cy="318775"/>
            </a:xfrm>
            <a:custGeom>
              <a:avLst/>
              <a:gdLst/>
              <a:ahLst/>
              <a:cxnLst/>
              <a:rect l="l" t="t" r="r" b="b"/>
              <a:pathLst>
                <a:path w="14945" h="12751" extrusionOk="0">
                  <a:moveTo>
                    <a:pt x="9640" y="0"/>
                  </a:moveTo>
                  <a:lnTo>
                    <a:pt x="0" y="4804"/>
                  </a:lnTo>
                  <a:lnTo>
                    <a:pt x="5904" y="12709"/>
                  </a:lnTo>
                  <a:cubicBezTo>
                    <a:pt x="5904" y="12709"/>
                    <a:pt x="6250" y="12751"/>
                    <a:pt x="6811" y="12751"/>
                  </a:cubicBezTo>
                  <a:cubicBezTo>
                    <a:pt x="8772" y="12751"/>
                    <a:pt x="13362" y="12246"/>
                    <a:pt x="14944" y="7706"/>
                  </a:cubicBezTo>
                  <a:lnTo>
                    <a:pt x="9640" y="0"/>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46" name="Google Shape;2202;p50">
              <a:extLst>
                <a:ext uri="{FF2B5EF4-FFF2-40B4-BE49-F238E27FC236}">
                  <a16:creationId xmlns:a16="http://schemas.microsoft.com/office/drawing/2014/main" id="{42BBCFAA-878E-4344-8207-D607E9579F7B}"/>
                </a:ext>
              </a:extLst>
            </p:cNvPr>
            <p:cNvSpPr/>
            <p:nvPr/>
          </p:nvSpPr>
          <p:spPr>
            <a:xfrm>
              <a:off x="-2592525" y="4836400"/>
              <a:ext cx="658850" cy="337775"/>
            </a:xfrm>
            <a:custGeom>
              <a:avLst/>
              <a:gdLst/>
              <a:ahLst/>
              <a:cxnLst/>
              <a:rect l="l" t="t" r="r" b="b"/>
              <a:pathLst>
                <a:path w="26354" h="13511" extrusionOk="0">
                  <a:moveTo>
                    <a:pt x="9775" y="1"/>
                  </a:moveTo>
                  <a:lnTo>
                    <a:pt x="1" y="4037"/>
                  </a:lnTo>
                  <a:lnTo>
                    <a:pt x="234" y="9908"/>
                  </a:lnTo>
                  <a:cubicBezTo>
                    <a:pt x="368" y="11909"/>
                    <a:pt x="2036" y="13510"/>
                    <a:pt x="4037" y="13510"/>
                  </a:cubicBezTo>
                  <a:lnTo>
                    <a:pt x="26353" y="13510"/>
                  </a:lnTo>
                  <a:lnTo>
                    <a:pt x="26353" y="12810"/>
                  </a:lnTo>
                  <a:cubicBezTo>
                    <a:pt x="26353" y="11075"/>
                    <a:pt x="25252" y="9574"/>
                    <a:pt x="23685" y="9007"/>
                  </a:cubicBezTo>
                  <a:lnTo>
                    <a:pt x="20749" y="7973"/>
                  </a:lnTo>
                  <a:lnTo>
                    <a:pt x="977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47" name="Google Shape;2203;p50">
              <a:extLst>
                <a:ext uri="{FF2B5EF4-FFF2-40B4-BE49-F238E27FC236}">
                  <a16:creationId xmlns:a16="http://schemas.microsoft.com/office/drawing/2014/main" id="{94A557BE-4F55-479B-8E65-65400A75A87B}"/>
                </a:ext>
              </a:extLst>
            </p:cNvPr>
            <p:cNvSpPr/>
            <p:nvPr/>
          </p:nvSpPr>
          <p:spPr>
            <a:xfrm>
              <a:off x="-2232250" y="4975675"/>
              <a:ext cx="135950" cy="123450"/>
            </a:xfrm>
            <a:custGeom>
              <a:avLst/>
              <a:gdLst/>
              <a:ahLst/>
              <a:cxnLst/>
              <a:rect l="l" t="t" r="r" b="b"/>
              <a:pathLst>
                <a:path w="5438" h="4938" extrusionOk="0">
                  <a:moveTo>
                    <a:pt x="3102" y="0"/>
                  </a:moveTo>
                  <a:lnTo>
                    <a:pt x="0" y="2836"/>
                  </a:lnTo>
                  <a:lnTo>
                    <a:pt x="1968" y="4937"/>
                  </a:lnTo>
                  <a:lnTo>
                    <a:pt x="5437" y="1668"/>
                  </a:lnTo>
                  <a:lnTo>
                    <a:pt x="310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48" name="Google Shape;2204;p50">
              <a:extLst>
                <a:ext uri="{FF2B5EF4-FFF2-40B4-BE49-F238E27FC236}">
                  <a16:creationId xmlns:a16="http://schemas.microsoft.com/office/drawing/2014/main" id="{24555A25-8DFC-4AA1-B1F2-091F953399D1}"/>
                </a:ext>
              </a:extLst>
            </p:cNvPr>
            <p:cNvSpPr/>
            <p:nvPr/>
          </p:nvSpPr>
          <p:spPr>
            <a:xfrm>
              <a:off x="-2324825" y="4912300"/>
              <a:ext cx="140950" cy="128450"/>
            </a:xfrm>
            <a:custGeom>
              <a:avLst/>
              <a:gdLst/>
              <a:ahLst/>
              <a:cxnLst/>
              <a:rect l="l" t="t" r="r" b="b"/>
              <a:pathLst>
                <a:path w="5638" h="5138" extrusionOk="0">
                  <a:moveTo>
                    <a:pt x="3303" y="0"/>
                  </a:moveTo>
                  <a:lnTo>
                    <a:pt x="1" y="3036"/>
                  </a:lnTo>
                  <a:lnTo>
                    <a:pt x="1969" y="5137"/>
                  </a:lnTo>
                  <a:lnTo>
                    <a:pt x="5638" y="1668"/>
                  </a:lnTo>
                  <a:lnTo>
                    <a:pt x="330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49" name="Google Shape;2205;p50">
              <a:extLst>
                <a:ext uri="{FF2B5EF4-FFF2-40B4-BE49-F238E27FC236}">
                  <a16:creationId xmlns:a16="http://schemas.microsoft.com/office/drawing/2014/main" id="{08A6CC23-FB5F-4C86-B694-FC7078FF3FAA}"/>
                </a:ext>
              </a:extLst>
            </p:cNvPr>
            <p:cNvSpPr/>
            <p:nvPr/>
          </p:nvSpPr>
          <p:spPr>
            <a:xfrm>
              <a:off x="-2710925" y="4658775"/>
              <a:ext cx="281050" cy="258550"/>
            </a:xfrm>
            <a:custGeom>
              <a:avLst/>
              <a:gdLst/>
              <a:ahLst/>
              <a:cxnLst/>
              <a:rect l="l" t="t" r="r" b="b"/>
              <a:pathLst>
                <a:path w="11242" h="10342" extrusionOk="0">
                  <a:moveTo>
                    <a:pt x="9674" y="1"/>
                  </a:moveTo>
                  <a:lnTo>
                    <a:pt x="0" y="4771"/>
                  </a:lnTo>
                  <a:lnTo>
                    <a:pt x="4170" y="10341"/>
                  </a:lnTo>
                  <a:lnTo>
                    <a:pt x="11242" y="2269"/>
                  </a:lnTo>
                  <a:lnTo>
                    <a:pt x="9674" y="1"/>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50" name="Google Shape;2206;p50">
              <a:extLst>
                <a:ext uri="{FF2B5EF4-FFF2-40B4-BE49-F238E27FC236}">
                  <a16:creationId xmlns:a16="http://schemas.microsoft.com/office/drawing/2014/main" id="{489EFD49-B768-43EE-AA73-C867CAE12BB2}"/>
                </a:ext>
              </a:extLst>
            </p:cNvPr>
            <p:cNvSpPr/>
            <p:nvPr/>
          </p:nvSpPr>
          <p:spPr>
            <a:xfrm>
              <a:off x="-3970175" y="2397525"/>
              <a:ext cx="162650" cy="192650"/>
            </a:xfrm>
            <a:custGeom>
              <a:avLst/>
              <a:gdLst/>
              <a:ahLst/>
              <a:cxnLst/>
              <a:rect l="l" t="t" r="r" b="b"/>
              <a:pathLst>
                <a:path w="6506" h="7706" extrusionOk="0">
                  <a:moveTo>
                    <a:pt x="3973" y="1"/>
                  </a:moveTo>
                  <a:cubicBezTo>
                    <a:pt x="2619" y="1"/>
                    <a:pt x="1220" y="878"/>
                    <a:pt x="668" y="2121"/>
                  </a:cubicBezTo>
                  <a:cubicBezTo>
                    <a:pt x="1" y="3655"/>
                    <a:pt x="535" y="5556"/>
                    <a:pt x="1802" y="6657"/>
                  </a:cubicBezTo>
                  <a:cubicBezTo>
                    <a:pt x="2625" y="7350"/>
                    <a:pt x="3701" y="7706"/>
                    <a:pt x="4783" y="7706"/>
                  </a:cubicBezTo>
                  <a:cubicBezTo>
                    <a:pt x="5368" y="7706"/>
                    <a:pt x="5955" y="7602"/>
                    <a:pt x="6506" y="7391"/>
                  </a:cubicBezTo>
                  <a:cubicBezTo>
                    <a:pt x="5972" y="5056"/>
                    <a:pt x="5405" y="2721"/>
                    <a:pt x="4804" y="119"/>
                  </a:cubicBezTo>
                  <a:cubicBezTo>
                    <a:pt x="4535" y="39"/>
                    <a:pt x="4255" y="1"/>
                    <a:pt x="3973"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51" name="Google Shape;2207;p50">
              <a:extLst>
                <a:ext uri="{FF2B5EF4-FFF2-40B4-BE49-F238E27FC236}">
                  <a16:creationId xmlns:a16="http://schemas.microsoft.com/office/drawing/2014/main" id="{95BF6994-87B0-490B-9109-ABE34E8D8152}"/>
                </a:ext>
              </a:extLst>
            </p:cNvPr>
            <p:cNvSpPr/>
            <p:nvPr/>
          </p:nvSpPr>
          <p:spPr>
            <a:xfrm>
              <a:off x="-3936800" y="2428275"/>
              <a:ext cx="101750" cy="130700"/>
            </a:xfrm>
            <a:custGeom>
              <a:avLst/>
              <a:gdLst/>
              <a:ahLst/>
              <a:cxnLst/>
              <a:rect l="l" t="t" r="r" b="b"/>
              <a:pathLst>
                <a:path w="4070" h="5228" extrusionOk="0">
                  <a:moveTo>
                    <a:pt x="1201" y="0"/>
                  </a:moveTo>
                  <a:cubicBezTo>
                    <a:pt x="1119" y="0"/>
                    <a:pt x="1030" y="53"/>
                    <a:pt x="968" y="157"/>
                  </a:cubicBezTo>
                  <a:cubicBezTo>
                    <a:pt x="934" y="257"/>
                    <a:pt x="0" y="2258"/>
                    <a:pt x="901" y="3759"/>
                  </a:cubicBezTo>
                  <a:cubicBezTo>
                    <a:pt x="1335" y="4593"/>
                    <a:pt x="2302" y="5094"/>
                    <a:pt x="3736" y="5227"/>
                  </a:cubicBezTo>
                  <a:cubicBezTo>
                    <a:pt x="3903" y="5227"/>
                    <a:pt x="4003" y="5094"/>
                    <a:pt x="4003" y="4960"/>
                  </a:cubicBezTo>
                  <a:cubicBezTo>
                    <a:pt x="4070" y="4793"/>
                    <a:pt x="3936" y="4627"/>
                    <a:pt x="3770" y="4627"/>
                  </a:cubicBezTo>
                  <a:cubicBezTo>
                    <a:pt x="2602" y="4560"/>
                    <a:pt x="1768" y="4126"/>
                    <a:pt x="1401" y="3459"/>
                  </a:cubicBezTo>
                  <a:cubicBezTo>
                    <a:pt x="667" y="2258"/>
                    <a:pt x="1468" y="424"/>
                    <a:pt x="1468" y="424"/>
                  </a:cubicBezTo>
                  <a:cubicBezTo>
                    <a:pt x="1568" y="290"/>
                    <a:pt x="1501" y="123"/>
                    <a:pt x="1335" y="57"/>
                  </a:cubicBezTo>
                  <a:cubicBezTo>
                    <a:pt x="1297" y="19"/>
                    <a:pt x="1250" y="0"/>
                    <a:pt x="1201" y="0"/>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52" name="Google Shape;2208;p50">
              <a:extLst>
                <a:ext uri="{FF2B5EF4-FFF2-40B4-BE49-F238E27FC236}">
                  <a16:creationId xmlns:a16="http://schemas.microsoft.com/office/drawing/2014/main" id="{BB58CECB-85F1-44B7-8157-EC28D9D6290C}"/>
                </a:ext>
              </a:extLst>
            </p:cNvPr>
            <p:cNvSpPr/>
            <p:nvPr/>
          </p:nvSpPr>
          <p:spPr>
            <a:xfrm>
              <a:off x="-3632425" y="3392875"/>
              <a:ext cx="1144175" cy="1370175"/>
            </a:xfrm>
            <a:custGeom>
              <a:avLst/>
              <a:gdLst/>
              <a:ahLst/>
              <a:cxnLst/>
              <a:rect l="l" t="t" r="r" b="b"/>
              <a:pathLst>
                <a:path w="45767" h="54807" extrusionOk="0">
                  <a:moveTo>
                    <a:pt x="19915" y="0"/>
                  </a:moveTo>
                  <a:lnTo>
                    <a:pt x="601" y="6205"/>
                  </a:lnTo>
                  <a:lnTo>
                    <a:pt x="301" y="10274"/>
                  </a:lnTo>
                  <a:cubicBezTo>
                    <a:pt x="1" y="12209"/>
                    <a:pt x="1" y="14110"/>
                    <a:pt x="301" y="16045"/>
                  </a:cubicBezTo>
                  <a:cubicBezTo>
                    <a:pt x="1235" y="21949"/>
                    <a:pt x="4937" y="27053"/>
                    <a:pt x="10241" y="29788"/>
                  </a:cubicBezTo>
                  <a:lnTo>
                    <a:pt x="22317" y="36059"/>
                  </a:lnTo>
                  <a:lnTo>
                    <a:pt x="34158" y="54806"/>
                  </a:lnTo>
                  <a:lnTo>
                    <a:pt x="45767" y="48135"/>
                  </a:lnTo>
                  <a:lnTo>
                    <a:pt x="33591" y="26386"/>
                  </a:lnTo>
                  <a:cubicBezTo>
                    <a:pt x="32591" y="24585"/>
                    <a:pt x="31356" y="22917"/>
                    <a:pt x="29989" y="21416"/>
                  </a:cubicBezTo>
                  <a:lnTo>
                    <a:pt x="26753" y="17913"/>
                  </a:lnTo>
                  <a:lnTo>
                    <a:pt x="20815" y="9240"/>
                  </a:lnTo>
                  <a:lnTo>
                    <a:pt x="1991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53" name="Google Shape;2209;p50">
              <a:extLst>
                <a:ext uri="{FF2B5EF4-FFF2-40B4-BE49-F238E27FC236}">
                  <a16:creationId xmlns:a16="http://schemas.microsoft.com/office/drawing/2014/main" id="{C8450D1A-8F5F-4A51-A838-81F689B9F9CE}"/>
                </a:ext>
              </a:extLst>
            </p:cNvPr>
            <p:cNvSpPr/>
            <p:nvPr/>
          </p:nvSpPr>
          <p:spPr>
            <a:xfrm>
              <a:off x="-3631600" y="3519625"/>
              <a:ext cx="1029950" cy="1356000"/>
            </a:xfrm>
            <a:custGeom>
              <a:avLst/>
              <a:gdLst/>
              <a:ahLst/>
              <a:cxnLst/>
              <a:rect l="l" t="t" r="r" b="b"/>
              <a:pathLst>
                <a:path w="41198" h="54240" extrusionOk="0">
                  <a:moveTo>
                    <a:pt x="4071" y="1"/>
                  </a:moveTo>
                  <a:lnTo>
                    <a:pt x="568" y="1168"/>
                  </a:lnTo>
                  <a:lnTo>
                    <a:pt x="268" y="5271"/>
                  </a:lnTo>
                  <a:cubicBezTo>
                    <a:pt x="1" y="7172"/>
                    <a:pt x="1" y="9107"/>
                    <a:pt x="268" y="11009"/>
                  </a:cubicBezTo>
                  <a:cubicBezTo>
                    <a:pt x="1202" y="16946"/>
                    <a:pt x="4904" y="22016"/>
                    <a:pt x="10208" y="24785"/>
                  </a:cubicBezTo>
                  <a:lnTo>
                    <a:pt x="22284" y="31023"/>
                  </a:lnTo>
                  <a:lnTo>
                    <a:pt x="32524" y="47234"/>
                  </a:lnTo>
                  <a:lnTo>
                    <a:pt x="30356" y="48502"/>
                  </a:lnTo>
                  <a:lnTo>
                    <a:pt x="33692" y="54239"/>
                  </a:lnTo>
                  <a:lnTo>
                    <a:pt x="41197" y="49903"/>
                  </a:lnTo>
                  <a:lnTo>
                    <a:pt x="31790" y="32357"/>
                  </a:lnTo>
                  <a:cubicBezTo>
                    <a:pt x="29889" y="28821"/>
                    <a:pt x="27220" y="25852"/>
                    <a:pt x="23918" y="23684"/>
                  </a:cubicBezTo>
                  <a:lnTo>
                    <a:pt x="12977" y="16379"/>
                  </a:lnTo>
                  <a:cubicBezTo>
                    <a:pt x="7773" y="14344"/>
                    <a:pt x="5238" y="6005"/>
                    <a:pt x="40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2210;p50">
              <a:extLst>
                <a:ext uri="{FF2B5EF4-FFF2-40B4-BE49-F238E27FC236}">
                  <a16:creationId xmlns:a16="http://schemas.microsoft.com/office/drawing/2014/main" id="{1C330AA2-E9C3-4A57-840F-CA71A4759537}"/>
                </a:ext>
              </a:extLst>
            </p:cNvPr>
            <p:cNvSpPr/>
            <p:nvPr/>
          </p:nvSpPr>
          <p:spPr>
            <a:xfrm>
              <a:off x="-3601575" y="3553025"/>
              <a:ext cx="242700" cy="341075"/>
            </a:xfrm>
            <a:custGeom>
              <a:avLst/>
              <a:gdLst/>
              <a:ahLst/>
              <a:cxnLst/>
              <a:rect l="l" t="t" r="r" b="b"/>
              <a:pathLst>
                <a:path w="9708" h="13643" extrusionOk="0">
                  <a:moveTo>
                    <a:pt x="7672" y="0"/>
                  </a:moveTo>
                  <a:cubicBezTo>
                    <a:pt x="7627" y="0"/>
                    <a:pt x="7582" y="11"/>
                    <a:pt x="7540" y="32"/>
                  </a:cubicBezTo>
                  <a:cubicBezTo>
                    <a:pt x="7373" y="132"/>
                    <a:pt x="7339" y="299"/>
                    <a:pt x="7406" y="399"/>
                  </a:cubicBezTo>
                  <a:cubicBezTo>
                    <a:pt x="7473" y="466"/>
                    <a:pt x="9708" y="5470"/>
                    <a:pt x="7540" y="9172"/>
                  </a:cubicBezTo>
                  <a:cubicBezTo>
                    <a:pt x="6239" y="11307"/>
                    <a:pt x="3703" y="12641"/>
                    <a:pt x="1" y="13042"/>
                  </a:cubicBezTo>
                  <a:cubicBezTo>
                    <a:pt x="68" y="13242"/>
                    <a:pt x="101" y="13409"/>
                    <a:pt x="201" y="13642"/>
                  </a:cubicBezTo>
                  <a:cubicBezTo>
                    <a:pt x="4037" y="13142"/>
                    <a:pt x="6706" y="11741"/>
                    <a:pt x="8040" y="9472"/>
                  </a:cubicBezTo>
                  <a:cubicBezTo>
                    <a:pt x="9007" y="7805"/>
                    <a:pt x="9274" y="5670"/>
                    <a:pt x="8874" y="3301"/>
                  </a:cubicBezTo>
                  <a:cubicBezTo>
                    <a:pt x="8540" y="1500"/>
                    <a:pt x="7940" y="199"/>
                    <a:pt x="7906" y="166"/>
                  </a:cubicBezTo>
                  <a:cubicBezTo>
                    <a:pt x="7861" y="52"/>
                    <a:pt x="7769" y="0"/>
                    <a:pt x="7672" y="0"/>
                  </a:cubicBezTo>
                  <a:close/>
                </a:path>
              </a:pathLst>
            </a:custGeom>
            <a:solidFill>
              <a:srgbClr val="007FB7"/>
            </a:solidFill>
            <a:ln>
              <a:noFill/>
            </a:ln>
          </p:spPr>
          <p:txBody>
            <a:bodyPr spcFirstLastPara="1" wrap="square" lIns="121900" tIns="121900" rIns="121900" bIns="121900" anchor="ctr" anchorCtr="0">
              <a:noAutofit/>
            </a:bodyPr>
            <a:lstStyle/>
            <a:p>
              <a:endParaRPr sz="2400"/>
            </a:p>
          </p:txBody>
        </p:sp>
        <p:sp>
          <p:nvSpPr>
            <p:cNvPr id="455" name="Google Shape;2211;p50">
              <a:extLst>
                <a:ext uri="{FF2B5EF4-FFF2-40B4-BE49-F238E27FC236}">
                  <a16:creationId xmlns:a16="http://schemas.microsoft.com/office/drawing/2014/main" id="{D211012B-B78B-46C0-9B3E-5A03BDC0DCB4}"/>
                </a:ext>
              </a:extLst>
            </p:cNvPr>
            <p:cNvSpPr/>
            <p:nvPr/>
          </p:nvSpPr>
          <p:spPr>
            <a:xfrm>
              <a:off x="-4041050" y="2892775"/>
              <a:ext cx="458675" cy="1036350"/>
            </a:xfrm>
            <a:custGeom>
              <a:avLst/>
              <a:gdLst/>
              <a:ahLst/>
              <a:cxnLst/>
              <a:rect l="l" t="t" r="r" b="b"/>
              <a:pathLst>
                <a:path w="18347" h="41454" extrusionOk="0">
                  <a:moveTo>
                    <a:pt x="9267" y="1"/>
                  </a:moveTo>
                  <a:cubicBezTo>
                    <a:pt x="6997" y="1"/>
                    <a:pt x="4882" y="1520"/>
                    <a:pt x="4270" y="3826"/>
                  </a:cubicBezTo>
                  <a:lnTo>
                    <a:pt x="601" y="20104"/>
                  </a:lnTo>
                  <a:cubicBezTo>
                    <a:pt x="1" y="22673"/>
                    <a:pt x="568" y="25375"/>
                    <a:pt x="2069" y="27543"/>
                  </a:cubicBezTo>
                  <a:lnTo>
                    <a:pt x="11742" y="41453"/>
                  </a:lnTo>
                  <a:lnTo>
                    <a:pt x="18347" y="37884"/>
                  </a:lnTo>
                  <a:lnTo>
                    <a:pt x="10341" y="22606"/>
                  </a:lnTo>
                  <a:lnTo>
                    <a:pt x="14744" y="6728"/>
                  </a:lnTo>
                  <a:cubicBezTo>
                    <a:pt x="15512" y="3926"/>
                    <a:pt x="13911" y="1057"/>
                    <a:pt x="11109" y="324"/>
                  </a:cubicBezTo>
                  <a:lnTo>
                    <a:pt x="10642" y="190"/>
                  </a:lnTo>
                  <a:cubicBezTo>
                    <a:pt x="10184" y="62"/>
                    <a:pt x="9723" y="1"/>
                    <a:pt x="9267"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56" name="Google Shape;2212;p50">
              <a:extLst>
                <a:ext uri="{FF2B5EF4-FFF2-40B4-BE49-F238E27FC236}">
                  <a16:creationId xmlns:a16="http://schemas.microsoft.com/office/drawing/2014/main" id="{0D862ED8-EC38-4CA7-AA3C-A8E82241CAE9}"/>
                </a:ext>
              </a:extLst>
            </p:cNvPr>
            <p:cNvSpPr/>
            <p:nvPr/>
          </p:nvSpPr>
          <p:spPr>
            <a:xfrm>
              <a:off x="-4013525" y="3131025"/>
              <a:ext cx="321925" cy="212675"/>
            </a:xfrm>
            <a:custGeom>
              <a:avLst/>
              <a:gdLst/>
              <a:ahLst/>
              <a:cxnLst/>
              <a:rect l="l" t="t" r="r" b="b"/>
              <a:pathLst>
                <a:path w="12877" h="8507" extrusionOk="0">
                  <a:moveTo>
                    <a:pt x="12876" y="0"/>
                  </a:moveTo>
                  <a:lnTo>
                    <a:pt x="1868" y="334"/>
                  </a:lnTo>
                  <a:lnTo>
                    <a:pt x="0" y="8506"/>
                  </a:lnTo>
                  <a:lnTo>
                    <a:pt x="0" y="8506"/>
                  </a:lnTo>
                  <a:lnTo>
                    <a:pt x="10641" y="8206"/>
                  </a:lnTo>
                  <a:lnTo>
                    <a:pt x="12876" y="0"/>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57" name="Google Shape;2213;p50">
              <a:extLst>
                <a:ext uri="{FF2B5EF4-FFF2-40B4-BE49-F238E27FC236}">
                  <a16:creationId xmlns:a16="http://schemas.microsoft.com/office/drawing/2014/main" id="{8980EE78-D7EE-4F54-8C7B-2C063E9646D6}"/>
                </a:ext>
              </a:extLst>
            </p:cNvPr>
            <p:cNvSpPr/>
            <p:nvPr/>
          </p:nvSpPr>
          <p:spPr>
            <a:xfrm>
              <a:off x="-3511500" y="3897400"/>
              <a:ext cx="166800" cy="135500"/>
            </a:xfrm>
            <a:custGeom>
              <a:avLst/>
              <a:gdLst/>
              <a:ahLst/>
              <a:cxnLst/>
              <a:rect l="l" t="t" r="r" b="b"/>
              <a:pathLst>
                <a:path w="6672" h="5420" extrusionOk="0">
                  <a:moveTo>
                    <a:pt x="0" y="0"/>
                  </a:moveTo>
                  <a:lnTo>
                    <a:pt x="4604" y="5037"/>
                  </a:lnTo>
                  <a:cubicBezTo>
                    <a:pt x="4812" y="5287"/>
                    <a:pt x="5097" y="5420"/>
                    <a:pt x="5396" y="5420"/>
                  </a:cubicBezTo>
                  <a:cubicBezTo>
                    <a:pt x="5577" y="5420"/>
                    <a:pt x="5762" y="5371"/>
                    <a:pt x="5938" y="5271"/>
                  </a:cubicBezTo>
                  <a:cubicBezTo>
                    <a:pt x="6572" y="4937"/>
                    <a:pt x="6672" y="4170"/>
                    <a:pt x="6272" y="3603"/>
                  </a:cubicBezTo>
                  <a:lnTo>
                    <a:pt x="5271" y="2369"/>
                  </a:lnTo>
                  <a:lnTo>
                    <a:pt x="0" y="0"/>
                  </a:lnTo>
                  <a:close/>
                </a:path>
              </a:pathLst>
            </a:custGeom>
            <a:solidFill>
              <a:srgbClr val="EAA5A0"/>
            </a:solidFill>
            <a:ln>
              <a:noFill/>
            </a:ln>
          </p:spPr>
          <p:txBody>
            <a:bodyPr spcFirstLastPara="1" wrap="square" lIns="121900" tIns="121900" rIns="121900" bIns="121900" anchor="ctr" anchorCtr="0">
              <a:noAutofit/>
            </a:bodyPr>
            <a:lstStyle/>
            <a:p>
              <a:endParaRPr sz="2400"/>
            </a:p>
          </p:txBody>
        </p:sp>
        <p:sp>
          <p:nvSpPr>
            <p:cNvPr id="458" name="Google Shape;2214;p50">
              <a:extLst>
                <a:ext uri="{FF2B5EF4-FFF2-40B4-BE49-F238E27FC236}">
                  <a16:creationId xmlns:a16="http://schemas.microsoft.com/office/drawing/2014/main" id="{B93BF976-1762-4528-8C57-A3F6CFBFD136}"/>
                </a:ext>
              </a:extLst>
            </p:cNvPr>
            <p:cNvSpPr/>
            <p:nvPr/>
          </p:nvSpPr>
          <p:spPr>
            <a:xfrm>
              <a:off x="-3755850" y="3823175"/>
              <a:ext cx="412825" cy="372350"/>
            </a:xfrm>
            <a:custGeom>
              <a:avLst/>
              <a:gdLst/>
              <a:ahLst/>
              <a:cxnLst/>
              <a:rect l="l" t="t" r="r" b="b"/>
              <a:pathLst>
                <a:path w="16513" h="14894" extrusionOk="0">
                  <a:moveTo>
                    <a:pt x="5872" y="1"/>
                  </a:moveTo>
                  <a:lnTo>
                    <a:pt x="101" y="3370"/>
                  </a:lnTo>
                  <a:lnTo>
                    <a:pt x="1" y="9307"/>
                  </a:lnTo>
                  <a:lnTo>
                    <a:pt x="1502" y="11909"/>
                  </a:lnTo>
                  <a:cubicBezTo>
                    <a:pt x="1782" y="12418"/>
                    <a:pt x="1829" y="12791"/>
                    <a:pt x="2146" y="12791"/>
                  </a:cubicBezTo>
                  <a:cubicBezTo>
                    <a:pt x="2245" y="12791"/>
                    <a:pt x="2370" y="12755"/>
                    <a:pt x="2536" y="12676"/>
                  </a:cubicBezTo>
                  <a:cubicBezTo>
                    <a:pt x="3070" y="12410"/>
                    <a:pt x="3403" y="11876"/>
                    <a:pt x="3403" y="11309"/>
                  </a:cubicBezTo>
                  <a:lnTo>
                    <a:pt x="3270" y="6972"/>
                  </a:lnTo>
                  <a:lnTo>
                    <a:pt x="6172" y="9541"/>
                  </a:lnTo>
                  <a:lnTo>
                    <a:pt x="8006" y="13877"/>
                  </a:lnTo>
                  <a:cubicBezTo>
                    <a:pt x="8270" y="14511"/>
                    <a:pt x="8889" y="14894"/>
                    <a:pt x="9549" y="14894"/>
                  </a:cubicBezTo>
                  <a:cubicBezTo>
                    <a:pt x="9724" y="14894"/>
                    <a:pt x="9901" y="14867"/>
                    <a:pt x="10075" y="14811"/>
                  </a:cubicBezTo>
                  <a:cubicBezTo>
                    <a:pt x="10708" y="14578"/>
                    <a:pt x="11109" y="14011"/>
                    <a:pt x="11175" y="13344"/>
                  </a:cubicBezTo>
                  <a:lnTo>
                    <a:pt x="11542" y="13811"/>
                  </a:lnTo>
                  <a:cubicBezTo>
                    <a:pt x="11773" y="14093"/>
                    <a:pt x="12083" y="14256"/>
                    <a:pt x="12426" y="14256"/>
                  </a:cubicBezTo>
                  <a:cubicBezTo>
                    <a:pt x="12529" y="14256"/>
                    <a:pt x="12635" y="14242"/>
                    <a:pt x="12743" y="14211"/>
                  </a:cubicBezTo>
                  <a:cubicBezTo>
                    <a:pt x="13444" y="14044"/>
                    <a:pt x="13877" y="13310"/>
                    <a:pt x="13610" y="12576"/>
                  </a:cubicBezTo>
                  <a:lnTo>
                    <a:pt x="11576" y="7072"/>
                  </a:lnTo>
                  <a:lnTo>
                    <a:pt x="14778" y="11642"/>
                  </a:lnTo>
                  <a:cubicBezTo>
                    <a:pt x="14949" y="11877"/>
                    <a:pt x="15228" y="12016"/>
                    <a:pt x="15504" y="12016"/>
                  </a:cubicBezTo>
                  <a:cubicBezTo>
                    <a:pt x="15659" y="12016"/>
                    <a:pt x="15813" y="11972"/>
                    <a:pt x="15945" y="11876"/>
                  </a:cubicBezTo>
                  <a:cubicBezTo>
                    <a:pt x="16379" y="11642"/>
                    <a:pt x="16513" y="11142"/>
                    <a:pt x="16246" y="10708"/>
                  </a:cubicBezTo>
                  <a:lnTo>
                    <a:pt x="13244" y="5171"/>
                  </a:lnTo>
                  <a:lnTo>
                    <a:pt x="5872" y="1"/>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59" name="Google Shape;2215;p50">
              <a:extLst>
                <a:ext uri="{FF2B5EF4-FFF2-40B4-BE49-F238E27FC236}">
                  <a16:creationId xmlns:a16="http://schemas.microsoft.com/office/drawing/2014/main" id="{6FB2870E-1FD5-42D9-95AC-CF076FCCD499}"/>
                </a:ext>
              </a:extLst>
            </p:cNvPr>
            <p:cNvSpPr/>
            <p:nvPr/>
          </p:nvSpPr>
          <p:spPr>
            <a:xfrm>
              <a:off x="-3602400" y="3948675"/>
              <a:ext cx="129825" cy="213100"/>
            </a:xfrm>
            <a:custGeom>
              <a:avLst/>
              <a:gdLst/>
              <a:ahLst/>
              <a:cxnLst/>
              <a:rect l="l" t="t" r="r" b="b"/>
              <a:pathLst>
                <a:path w="5193" h="8524" extrusionOk="0">
                  <a:moveTo>
                    <a:pt x="205" y="1"/>
                  </a:moveTo>
                  <a:cubicBezTo>
                    <a:pt x="151" y="1"/>
                    <a:pt x="101" y="18"/>
                    <a:pt x="67" y="51"/>
                  </a:cubicBezTo>
                  <a:cubicBezTo>
                    <a:pt x="0" y="151"/>
                    <a:pt x="0" y="284"/>
                    <a:pt x="67" y="351"/>
                  </a:cubicBezTo>
                  <a:lnTo>
                    <a:pt x="3370" y="3854"/>
                  </a:lnTo>
                  <a:lnTo>
                    <a:pt x="4804" y="8324"/>
                  </a:lnTo>
                  <a:cubicBezTo>
                    <a:pt x="4871" y="8390"/>
                    <a:pt x="4937" y="8490"/>
                    <a:pt x="5037" y="8490"/>
                  </a:cubicBezTo>
                  <a:cubicBezTo>
                    <a:pt x="5056" y="8490"/>
                    <a:pt x="5075" y="8490"/>
                    <a:pt x="5076" y="8496"/>
                  </a:cubicBezTo>
                  <a:lnTo>
                    <a:pt x="5076" y="8496"/>
                  </a:lnTo>
                  <a:cubicBezTo>
                    <a:pt x="5135" y="8442"/>
                    <a:pt x="5192" y="8333"/>
                    <a:pt x="5137" y="8223"/>
                  </a:cubicBezTo>
                  <a:lnTo>
                    <a:pt x="3703" y="3687"/>
                  </a:lnTo>
                  <a:cubicBezTo>
                    <a:pt x="3703" y="3654"/>
                    <a:pt x="3703" y="3654"/>
                    <a:pt x="3636" y="3620"/>
                  </a:cubicBezTo>
                  <a:lnTo>
                    <a:pt x="367" y="51"/>
                  </a:lnTo>
                  <a:cubicBezTo>
                    <a:pt x="317" y="18"/>
                    <a:pt x="259" y="1"/>
                    <a:pt x="205" y="1"/>
                  </a:cubicBezTo>
                  <a:close/>
                  <a:moveTo>
                    <a:pt x="5076" y="8496"/>
                  </a:moveTo>
                  <a:lnTo>
                    <a:pt x="5076" y="8496"/>
                  </a:lnTo>
                  <a:cubicBezTo>
                    <a:pt x="5063" y="8508"/>
                    <a:pt x="5049" y="8518"/>
                    <a:pt x="5037" y="8524"/>
                  </a:cubicBezTo>
                  <a:cubicBezTo>
                    <a:pt x="5067" y="8509"/>
                    <a:pt x="5077" y="8501"/>
                    <a:pt x="5076" y="8496"/>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60" name="Google Shape;2216;p50">
              <a:extLst>
                <a:ext uri="{FF2B5EF4-FFF2-40B4-BE49-F238E27FC236}">
                  <a16:creationId xmlns:a16="http://schemas.microsoft.com/office/drawing/2014/main" id="{ED57AAFA-10F2-4A44-970D-18F6DB9AB869}"/>
                </a:ext>
              </a:extLst>
            </p:cNvPr>
            <p:cNvSpPr/>
            <p:nvPr/>
          </p:nvSpPr>
          <p:spPr>
            <a:xfrm>
              <a:off x="-3549025" y="3915325"/>
              <a:ext cx="90075" cy="88850"/>
            </a:xfrm>
            <a:custGeom>
              <a:avLst/>
              <a:gdLst/>
              <a:ahLst/>
              <a:cxnLst/>
              <a:rect l="l" t="t" r="r" b="b"/>
              <a:pathLst>
                <a:path w="3603" h="3554" extrusionOk="0">
                  <a:moveTo>
                    <a:pt x="238" y="1"/>
                  </a:moveTo>
                  <a:cubicBezTo>
                    <a:pt x="184" y="1"/>
                    <a:pt x="134" y="17"/>
                    <a:pt x="100" y="51"/>
                  </a:cubicBezTo>
                  <a:cubicBezTo>
                    <a:pt x="0" y="151"/>
                    <a:pt x="0" y="284"/>
                    <a:pt x="100" y="351"/>
                  </a:cubicBezTo>
                  <a:lnTo>
                    <a:pt x="3236" y="3486"/>
                  </a:lnTo>
                  <a:cubicBezTo>
                    <a:pt x="3269" y="3520"/>
                    <a:pt x="3303" y="3553"/>
                    <a:pt x="3336" y="3553"/>
                  </a:cubicBezTo>
                  <a:cubicBezTo>
                    <a:pt x="3403" y="3553"/>
                    <a:pt x="3469" y="3553"/>
                    <a:pt x="3503" y="3486"/>
                  </a:cubicBezTo>
                  <a:cubicBezTo>
                    <a:pt x="3603" y="3386"/>
                    <a:pt x="3603" y="3286"/>
                    <a:pt x="3503" y="3186"/>
                  </a:cubicBezTo>
                  <a:lnTo>
                    <a:pt x="401" y="51"/>
                  </a:lnTo>
                  <a:cubicBezTo>
                    <a:pt x="351" y="17"/>
                    <a:pt x="292" y="1"/>
                    <a:pt x="238"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61" name="Google Shape;2217;p50">
              <a:extLst>
                <a:ext uri="{FF2B5EF4-FFF2-40B4-BE49-F238E27FC236}">
                  <a16:creationId xmlns:a16="http://schemas.microsoft.com/office/drawing/2014/main" id="{578F0EB5-04C0-49B4-82A6-53600F56C263}"/>
                </a:ext>
              </a:extLst>
            </p:cNvPr>
            <p:cNvSpPr/>
            <p:nvPr/>
          </p:nvSpPr>
          <p:spPr>
            <a:xfrm>
              <a:off x="-4006025" y="2867500"/>
              <a:ext cx="397800" cy="396125"/>
            </a:xfrm>
            <a:custGeom>
              <a:avLst/>
              <a:gdLst/>
              <a:ahLst/>
              <a:cxnLst/>
              <a:rect l="l" t="t" r="r" b="b"/>
              <a:pathLst>
                <a:path w="15912" h="15845" extrusionOk="0">
                  <a:moveTo>
                    <a:pt x="8681" y="0"/>
                  </a:moveTo>
                  <a:cubicBezTo>
                    <a:pt x="7516" y="0"/>
                    <a:pt x="6331" y="347"/>
                    <a:pt x="5271" y="1101"/>
                  </a:cubicBezTo>
                  <a:cubicBezTo>
                    <a:pt x="3170" y="2669"/>
                    <a:pt x="1035" y="5838"/>
                    <a:pt x="1" y="12142"/>
                  </a:cubicBezTo>
                  <a:lnTo>
                    <a:pt x="13410" y="15845"/>
                  </a:lnTo>
                  <a:cubicBezTo>
                    <a:pt x="13410" y="15845"/>
                    <a:pt x="15912" y="9574"/>
                    <a:pt x="14611" y="4637"/>
                  </a:cubicBezTo>
                  <a:cubicBezTo>
                    <a:pt x="13870" y="1788"/>
                    <a:pt x="11327" y="0"/>
                    <a:pt x="868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62" name="Google Shape;2218;p50">
              <a:extLst>
                <a:ext uri="{FF2B5EF4-FFF2-40B4-BE49-F238E27FC236}">
                  <a16:creationId xmlns:a16="http://schemas.microsoft.com/office/drawing/2014/main" id="{CD73D7C3-9D9C-434D-9C70-49F27DC914A6}"/>
                </a:ext>
              </a:extLst>
            </p:cNvPr>
            <p:cNvSpPr/>
            <p:nvPr/>
          </p:nvSpPr>
          <p:spPr>
            <a:xfrm>
              <a:off x="-4038550" y="2893050"/>
              <a:ext cx="411150" cy="1249925"/>
            </a:xfrm>
            <a:custGeom>
              <a:avLst/>
              <a:gdLst/>
              <a:ahLst/>
              <a:cxnLst/>
              <a:rect l="l" t="t" r="r" b="b"/>
              <a:pathLst>
                <a:path w="16446" h="49997" extrusionOk="0">
                  <a:moveTo>
                    <a:pt x="9218" y="0"/>
                  </a:moveTo>
                  <a:cubicBezTo>
                    <a:pt x="6955" y="0"/>
                    <a:pt x="4903" y="1501"/>
                    <a:pt x="4237" y="3815"/>
                  </a:cubicBezTo>
                  <a:lnTo>
                    <a:pt x="568" y="20093"/>
                  </a:lnTo>
                  <a:cubicBezTo>
                    <a:pt x="1" y="22662"/>
                    <a:pt x="534" y="25364"/>
                    <a:pt x="2035" y="27532"/>
                  </a:cubicBezTo>
                  <a:lnTo>
                    <a:pt x="11476" y="41108"/>
                  </a:lnTo>
                  <a:lnTo>
                    <a:pt x="11375" y="46512"/>
                  </a:lnTo>
                  <a:lnTo>
                    <a:pt x="12877" y="49114"/>
                  </a:lnTo>
                  <a:cubicBezTo>
                    <a:pt x="13182" y="49623"/>
                    <a:pt x="13215" y="49996"/>
                    <a:pt x="13540" y="49996"/>
                  </a:cubicBezTo>
                  <a:cubicBezTo>
                    <a:pt x="13641" y="49996"/>
                    <a:pt x="13770" y="49960"/>
                    <a:pt x="13944" y="49881"/>
                  </a:cubicBezTo>
                  <a:cubicBezTo>
                    <a:pt x="14478" y="49615"/>
                    <a:pt x="14811" y="49081"/>
                    <a:pt x="14811" y="48514"/>
                  </a:cubicBezTo>
                  <a:lnTo>
                    <a:pt x="14678" y="44177"/>
                  </a:lnTo>
                  <a:lnTo>
                    <a:pt x="16446" y="45745"/>
                  </a:lnTo>
                  <a:lnTo>
                    <a:pt x="16446" y="45745"/>
                  </a:lnTo>
                  <a:lnTo>
                    <a:pt x="14911" y="40174"/>
                  </a:lnTo>
                  <a:lnTo>
                    <a:pt x="6205" y="23162"/>
                  </a:lnTo>
                  <a:lnTo>
                    <a:pt x="7473" y="13756"/>
                  </a:lnTo>
                  <a:lnTo>
                    <a:pt x="9574" y="12"/>
                  </a:lnTo>
                  <a:cubicBezTo>
                    <a:pt x="9455" y="4"/>
                    <a:pt x="9336" y="0"/>
                    <a:pt x="9218" y="0"/>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63" name="Google Shape;2219;p50">
              <a:extLst>
                <a:ext uri="{FF2B5EF4-FFF2-40B4-BE49-F238E27FC236}">
                  <a16:creationId xmlns:a16="http://schemas.microsoft.com/office/drawing/2014/main" id="{3050361E-0DFE-4C72-8117-C31989807C4D}"/>
                </a:ext>
              </a:extLst>
            </p:cNvPr>
            <p:cNvSpPr/>
            <p:nvPr/>
          </p:nvSpPr>
          <p:spPr>
            <a:xfrm>
              <a:off x="-2846850" y="4531175"/>
              <a:ext cx="444500" cy="334450"/>
            </a:xfrm>
            <a:custGeom>
              <a:avLst/>
              <a:gdLst/>
              <a:ahLst/>
              <a:cxnLst/>
              <a:rect l="l" t="t" r="r" b="b"/>
              <a:pathLst>
                <a:path w="17780" h="13378" extrusionOk="0">
                  <a:moveTo>
                    <a:pt x="15077" y="1"/>
                  </a:moveTo>
                  <a:lnTo>
                    <a:pt x="0" y="8707"/>
                  </a:lnTo>
                  <a:lnTo>
                    <a:pt x="2702" y="13377"/>
                  </a:lnTo>
                  <a:lnTo>
                    <a:pt x="17779" y="4704"/>
                  </a:lnTo>
                  <a:lnTo>
                    <a:pt x="15077" y="1"/>
                  </a:lnTo>
                  <a:close/>
                </a:path>
              </a:pathLst>
            </a:custGeom>
            <a:solidFill>
              <a:srgbClr val="92F7FF"/>
            </a:solidFill>
            <a:ln>
              <a:noFill/>
            </a:ln>
          </p:spPr>
          <p:txBody>
            <a:bodyPr spcFirstLastPara="1" wrap="square" lIns="121900" tIns="121900" rIns="121900" bIns="121900" anchor="ctr" anchorCtr="0">
              <a:noAutofit/>
            </a:bodyPr>
            <a:lstStyle/>
            <a:p>
              <a:endParaRPr sz="2400"/>
            </a:p>
          </p:txBody>
        </p:sp>
        <p:sp>
          <p:nvSpPr>
            <p:cNvPr id="464" name="Google Shape;2220;p50">
              <a:extLst>
                <a:ext uri="{FF2B5EF4-FFF2-40B4-BE49-F238E27FC236}">
                  <a16:creationId xmlns:a16="http://schemas.microsoft.com/office/drawing/2014/main" id="{90D7CDDC-BA23-4D20-A7F5-320C8EAC67B2}"/>
                </a:ext>
              </a:extLst>
            </p:cNvPr>
            <p:cNvSpPr/>
            <p:nvPr/>
          </p:nvSpPr>
          <p:spPr>
            <a:xfrm>
              <a:off x="-3123725" y="3615525"/>
              <a:ext cx="165150" cy="231875"/>
            </a:xfrm>
            <a:custGeom>
              <a:avLst/>
              <a:gdLst/>
              <a:ahLst/>
              <a:cxnLst/>
              <a:rect l="l" t="t" r="r" b="b"/>
              <a:pathLst>
                <a:path w="6606" h="9275" extrusionOk="0">
                  <a:moveTo>
                    <a:pt x="317" y="1"/>
                  </a:moveTo>
                  <a:cubicBezTo>
                    <a:pt x="264" y="1"/>
                    <a:pt x="212" y="12"/>
                    <a:pt x="167" y="34"/>
                  </a:cubicBezTo>
                  <a:cubicBezTo>
                    <a:pt x="67" y="134"/>
                    <a:pt x="0" y="334"/>
                    <a:pt x="101" y="468"/>
                  </a:cubicBezTo>
                  <a:lnTo>
                    <a:pt x="6005" y="9141"/>
                  </a:lnTo>
                  <a:cubicBezTo>
                    <a:pt x="6105" y="9207"/>
                    <a:pt x="6172" y="9274"/>
                    <a:pt x="6272" y="9274"/>
                  </a:cubicBezTo>
                  <a:cubicBezTo>
                    <a:pt x="6338" y="9274"/>
                    <a:pt x="6405" y="9207"/>
                    <a:pt x="6438" y="9207"/>
                  </a:cubicBezTo>
                  <a:cubicBezTo>
                    <a:pt x="6572" y="9141"/>
                    <a:pt x="6605" y="8940"/>
                    <a:pt x="6505" y="8807"/>
                  </a:cubicBezTo>
                  <a:lnTo>
                    <a:pt x="601" y="134"/>
                  </a:lnTo>
                  <a:cubicBezTo>
                    <a:pt x="534" y="45"/>
                    <a:pt x="423" y="1"/>
                    <a:pt x="317" y="1"/>
                  </a:cubicBezTo>
                  <a:close/>
                </a:path>
              </a:pathLst>
            </a:custGeom>
            <a:solidFill>
              <a:srgbClr val="007FB7"/>
            </a:solidFill>
            <a:ln>
              <a:noFill/>
            </a:ln>
          </p:spPr>
          <p:txBody>
            <a:bodyPr spcFirstLastPara="1" wrap="square" lIns="121900" tIns="121900" rIns="121900" bIns="121900" anchor="ctr" anchorCtr="0">
              <a:noAutofit/>
            </a:bodyPr>
            <a:lstStyle/>
            <a:p>
              <a:endParaRPr sz="2400"/>
            </a:p>
          </p:txBody>
        </p:sp>
        <p:sp>
          <p:nvSpPr>
            <p:cNvPr id="465" name="Google Shape;2221;p50">
              <a:extLst>
                <a:ext uri="{FF2B5EF4-FFF2-40B4-BE49-F238E27FC236}">
                  <a16:creationId xmlns:a16="http://schemas.microsoft.com/office/drawing/2014/main" id="{1C6FBBF1-CB78-4093-A63A-670B3C6E44CE}"/>
                </a:ext>
              </a:extLst>
            </p:cNvPr>
            <p:cNvSpPr/>
            <p:nvPr/>
          </p:nvSpPr>
          <p:spPr>
            <a:xfrm>
              <a:off x="-3620750" y="3382875"/>
              <a:ext cx="575450" cy="205150"/>
            </a:xfrm>
            <a:custGeom>
              <a:avLst/>
              <a:gdLst/>
              <a:ahLst/>
              <a:cxnLst/>
              <a:rect l="l" t="t" r="r" b="b"/>
              <a:pathLst>
                <a:path w="23018" h="8206" extrusionOk="0">
                  <a:moveTo>
                    <a:pt x="22717" y="0"/>
                  </a:moveTo>
                  <a:lnTo>
                    <a:pt x="34" y="7605"/>
                  </a:lnTo>
                  <a:lnTo>
                    <a:pt x="1" y="8206"/>
                  </a:lnTo>
                  <a:lnTo>
                    <a:pt x="23017" y="567"/>
                  </a:lnTo>
                  <a:lnTo>
                    <a:pt x="22717" y="0"/>
                  </a:lnTo>
                  <a:close/>
                </a:path>
              </a:pathLst>
            </a:custGeom>
            <a:solidFill>
              <a:srgbClr val="007FB7"/>
            </a:solidFill>
            <a:ln>
              <a:noFill/>
            </a:ln>
          </p:spPr>
          <p:txBody>
            <a:bodyPr spcFirstLastPara="1" wrap="square" lIns="121900" tIns="121900" rIns="121900" bIns="121900" anchor="ctr" anchorCtr="0">
              <a:noAutofit/>
            </a:bodyPr>
            <a:lstStyle/>
            <a:p>
              <a:endParaRPr sz="2400"/>
            </a:p>
          </p:txBody>
        </p:sp>
        <p:sp>
          <p:nvSpPr>
            <p:cNvPr id="466" name="Google Shape;2222;p50">
              <a:extLst>
                <a:ext uri="{FF2B5EF4-FFF2-40B4-BE49-F238E27FC236}">
                  <a16:creationId xmlns:a16="http://schemas.microsoft.com/office/drawing/2014/main" id="{54D1709D-480C-4A69-892A-B4989D401C86}"/>
                </a:ext>
              </a:extLst>
            </p:cNvPr>
            <p:cNvSpPr/>
            <p:nvPr/>
          </p:nvSpPr>
          <p:spPr>
            <a:xfrm>
              <a:off x="-3624075" y="3418725"/>
              <a:ext cx="633800" cy="212675"/>
            </a:xfrm>
            <a:custGeom>
              <a:avLst/>
              <a:gdLst/>
              <a:ahLst/>
              <a:cxnLst/>
              <a:rect l="l" t="t" r="r" b="b"/>
              <a:pathLst>
                <a:path w="25352" h="8507" extrusionOk="0">
                  <a:moveTo>
                    <a:pt x="23617" y="0"/>
                  </a:moveTo>
                  <a:lnTo>
                    <a:pt x="67" y="7873"/>
                  </a:lnTo>
                  <a:lnTo>
                    <a:pt x="0" y="8506"/>
                  </a:lnTo>
                  <a:lnTo>
                    <a:pt x="0" y="8506"/>
                  </a:lnTo>
                  <a:lnTo>
                    <a:pt x="25352" y="34"/>
                  </a:lnTo>
                  <a:lnTo>
                    <a:pt x="23617" y="34"/>
                  </a:lnTo>
                  <a:lnTo>
                    <a:pt x="23617" y="0"/>
                  </a:lnTo>
                  <a:close/>
                </a:path>
              </a:pathLst>
            </a:custGeom>
            <a:solidFill>
              <a:srgbClr val="007FB7"/>
            </a:solidFill>
            <a:ln>
              <a:noFill/>
            </a:ln>
          </p:spPr>
          <p:txBody>
            <a:bodyPr spcFirstLastPara="1" wrap="square" lIns="121900" tIns="121900" rIns="121900" bIns="121900" anchor="ctr" anchorCtr="0">
              <a:noAutofit/>
            </a:bodyPr>
            <a:lstStyle/>
            <a:p>
              <a:endParaRPr sz="2400"/>
            </a:p>
          </p:txBody>
        </p:sp>
        <p:sp>
          <p:nvSpPr>
            <p:cNvPr id="467" name="Google Shape;2223;p50">
              <a:extLst>
                <a:ext uri="{FF2B5EF4-FFF2-40B4-BE49-F238E27FC236}">
                  <a16:creationId xmlns:a16="http://schemas.microsoft.com/office/drawing/2014/main" id="{CE2F7936-F327-4234-A9A7-55D63F68C766}"/>
                </a:ext>
              </a:extLst>
            </p:cNvPr>
            <p:cNvSpPr/>
            <p:nvPr/>
          </p:nvSpPr>
          <p:spPr>
            <a:xfrm>
              <a:off x="-3940975" y="2323425"/>
              <a:ext cx="260200" cy="136175"/>
            </a:xfrm>
            <a:custGeom>
              <a:avLst/>
              <a:gdLst/>
              <a:ahLst/>
              <a:cxnLst/>
              <a:rect l="l" t="t" r="r" b="b"/>
              <a:pathLst>
                <a:path w="10408" h="5447" extrusionOk="0">
                  <a:moveTo>
                    <a:pt x="8045" y="0"/>
                  </a:moveTo>
                  <a:cubicBezTo>
                    <a:pt x="6942" y="0"/>
                    <a:pt x="5002" y="702"/>
                    <a:pt x="4337" y="948"/>
                  </a:cubicBezTo>
                  <a:lnTo>
                    <a:pt x="1335" y="2149"/>
                  </a:lnTo>
                  <a:cubicBezTo>
                    <a:pt x="434" y="2516"/>
                    <a:pt x="0" y="3584"/>
                    <a:pt x="434" y="4484"/>
                  </a:cubicBezTo>
                  <a:cubicBezTo>
                    <a:pt x="731" y="5103"/>
                    <a:pt x="1340" y="5446"/>
                    <a:pt x="1975" y="5446"/>
                  </a:cubicBezTo>
                  <a:cubicBezTo>
                    <a:pt x="2196" y="5446"/>
                    <a:pt x="2420" y="5404"/>
                    <a:pt x="2636" y="5318"/>
                  </a:cubicBezTo>
                  <a:lnTo>
                    <a:pt x="5638" y="4117"/>
                  </a:lnTo>
                  <a:cubicBezTo>
                    <a:pt x="6505" y="3750"/>
                    <a:pt x="10408" y="2016"/>
                    <a:pt x="10008" y="1149"/>
                  </a:cubicBezTo>
                  <a:lnTo>
                    <a:pt x="8807" y="315"/>
                  </a:lnTo>
                  <a:cubicBezTo>
                    <a:pt x="8720" y="88"/>
                    <a:pt x="8434" y="0"/>
                    <a:pt x="8045" y="0"/>
                  </a:cubicBezTo>
                  <a:close/>
                </a:path>
              </a:pathLst>
            </a:custGeom>
            <a:solidFill>
              <a:srgbClr val="09066A"/>
            </a:solidFill>
            <a:ln>
              <a:noFill/>
            </a:ln>
          </p:spPr>
          <p:txBody>
            <a:bodyPr spcFirstLastPara="1" wrap="square" lIns="121900" tIns="121900" rIns="121900" bIns="121900" anchor="ctr" anchorCtr="0">
              <a:noAutofit/>
            </a:bodyPr>
            <a:lstStyle/>
            <a:p>
              <a:endParaRPr sz="2400"/>
            </a:p>
          </p:txBody>
        </p:sp>
        <p:sp>
          <p:nvSpPr>
            <p:cNvPr id="468" name="Google Shape;2224;p50">
              <a:extLst>
                <a:ext uri="{FF2B5EF4-FFF2-40B4-BE49-F238E27FC236}">
                  <a16:creationId xmlns:a16="http://schemas.microsoft.com/office/drawing/2014/main" id="{F294526B-73C0-4E48-A427-815A500BDDD7}"/>
                </a:ext>
              </a:extLst>
            </p:cNvPr>
            <p:cNvSpPr/>
            <p:nvPr/>
          </p:nvSpPr>
          <p:spPr>
            <a:xfrm>
              <a:off x="-3818400" y="2283550"/>
              <a:ext cx="489550" cy="260675"/>
            </a:xfrm>
            <a:custGeom>
              <a:avLst/>
              <a:gdLst/>
              <a:ahLst/>
              <a:cxnLst/>
              <a:rect l="l" t="t" r="r" b="b"/>
              <a:pathLst>
                <a:path w="19582" h="10427" extrusionOk="0">
                  <a:moveTo>
                    <a:pt x="11324" y="0"/>
                  </a:moveTo>
                  <a:cubicBezTo>
                    <a:pt x="7409" y="0"/>
                    <a:pt x="3494" y="890"/>
                    <a:pt x="1" y="2510"/>
                  </a:cubicBezTo>
                  <a:cubicBezTo>
                    <a:pt x="435" y="4578"/>
                    <a:pt x="1068" y="6680"/>
                    <a:pt x="2403" y="8281"/>
                  </a:cubicBezTo>
                  <a:cubicBezTo>
                    <a:pt x="3433" y="9543"/>
                    <a:pt x="5059" y="10427"/>
                    <a:pt x="6668" y="10427"/>
                  </a:cubicBezTo>
                  <a:cubicBezTo>
                    <a:pt x="7143" y="10427"/>
                    <a:pt x="7617" y="10350"/>
                    <a:pt x="8073" y="10182"/>
                  </a:cubicBezTo>
                  <a:cubicBezTo>
                    <a:pt x="9174" y="9749"/>
                    <a:pt x="10108" y="8848"/>
                    <a:pt x="11276" y="8781"/>
                  </a:cubicBezTo>
                  <a:cubicBezTo>
                    <a:pt x="11293" y="8781"/>
                    <a:pt x="11309" y="8781"/>
                    <a:pt x="11326" y="8781"/>
                  </a:cubicBezTo>
                  <a:cubicBezTo>
                    <a:pt x="12870" y="8781"/>
                    <a:pt x="14094" y="10283"/>
                    <a:pt x="15612" y="10316"/>
                  </a:cubicBezTo>
                  <a:cubicBezTo>
                    <a:pt x="16546" y="10316"/>
                    <a:pt x="17413" y="9782"/>
                    <a:pt x="18014" y="9048"/>
                  </a:cubicBezTo>
                  <a:cubicBezTo>
                    <a:pt x="18581" y="8281"/>
                    <a:pt x="18881" y="7380"/>
                    <a:pt x="19081" y="6513"/>
                  </a:cubicBezTo>
                  <a:cubicBezTo>
                    <a:pt x="19448" y="4945"/>
                    <a:pt x="19582" y="3110"/>
                    <a:pt x="18548" y="1876"/>
                  </a:cubicBezTo>
                  <a:cubicBezTo>
                    <a:pt x="17714" y="876"/>
                    <a:pt x="16346" y="475"/>
                    <a:pt x="15045" y="275"/>
                  </a:cubicBezTo>
                  <a:cubicBezTo>
                    <a:pt x="13814" y="90"/>
                    <a:pt x="12569" y="0"/>
                    <a:pt x="11324" y="0"/>
                  </a:cubicBezTo>
                  <a:close/>
                </a:path>
              </a:pathLst>
            </a:custGeom>
            <a:solidFill>
              <a:srgbClr val="09066A"/>
            </a:solidFill>
            <a:ln>
              <a:noFill/>
            </a:ln>
          </p:spPr>
          <p:txBody>
            <a:bodyPr spcFirstLastPara="1" wrap="square" lIns="121900" tIns="121900" rIns="121900" bIns="121900" anchor="ctr" anchorCtr="0">
              <a:noAutofit/>
            </a:bodyPr>
            <a:lstStyle/>
            <a:p>
              <a:endParaRPr sz="2400"/>
            </a:p>
          </p:txBody>
        </p:sp>
        <p:sp>
          <p:nvSpPr>
            <p:cNvPr id="469" name="Google Shape;2225;p50">
              <a:extLst>
                <a:ext uri="{FF2B5EF4-FFF2-40B4-BE49-F238E27FC236}">
                  <a16:creationId xmlns:a16="http://schemas.microsoft.com/office/drawing/2014/main" id="{5B13A24A-3448-472E-9E1B-C0325FB236CF}"/>
                </a:ext>
              </a:extLst>
            </p:cNvPr>
            <p:cNvSpPr/>
            <p:nvPr/>
          </p:nvSpPr>
          <p:spPr>
            <a:xfrm>
              <a:off x="-3786700" y="2268900"/>
              <a:ext cx="490375" cy="260775"/>
            </a:xfrm>
            <a:custGeom>
              <a:avLst/>
              <a:gdLst/>
              <a:ahLst/>
              <a:cxnLst/>
              <a:rect l="l" t="t" r="r" b="b"/>
              <a:pathLst>
                <a:path w="19615" h="10431" extrusionOk="0">
                  <a:moveTo>
                    <a:pt x="11262" y="0"/>
                  </a:moveTo>
                  <a:cubicBezTo>
                    <a:pt x="7377" y="0"/>
                    <a:pt x="3490" y="889"/>
                    <a:pt x="1" y="2496"/>
                  </a:cubicBezTo>
                  <a:cubicBezTo>
                    <a:pt x="468" y="4597"/>
                    <a:pt x="1101" y="6665"/>
                    <a:pt x="2436" y="8300"/>
                  </a:cubicBezTo>
                  <a:cubicBezTo>
                    <a:pt x="3482" y="9551"/>
                    <a:pt x="5076" y="10430"/>
                    <a:pt x="6664" y="10430"/>
                  </a:cubicBezTo>
                  <a:cubicBezTo>
                    <a:pt x="7151" y="10430"/>
                    <a:pt x="7637" y="10348"/>
                    <a:pt x="8106" y="10168"/>
                  </a:cubicBezTo>
                  <a:cubicBezTo>
                    <a:pt x="9207" y="9767"/>
                    <a:pt x="10141" y="8833"/>
                    <a:pt x="11309" y="8800"/>
                  </a:cubicBezTo>
                  <a:cubicBezTo>
                    <a:pt x="11325" y="8800"/>
                    <a:pt x="11342" y="8800"/>
                    <a:pt x="11358" y="8800"/>
                  </a:cubicBezTo>
                  <a:cubicBezTo>
                    <a:pt x="12870" y="8800"/>
                    <a:pt x="14127" y="10302"/>
                    <a:pt x="15645" y="10335"/>
                  </a:cubicBezTo>
                  <a:cubicBezTo>
                    <a:pt x="16579" y="10335"/>
                    <a:pt x="17446" y="9801"/>
                    <a:pt x="18013" y="9034"/>
                  </a:cubicBezTo>
                  <a:cubicBezTo>
                    <a:pt x="18614" y="8300"/>
                    <a:pt x="18914" y="7366"/>
                    <a:pt x="19114" y="6498"/>
                  </a:cubicBezTo>
                  <a:cubicBezTo>
                    <a:pt x="19481" y="4964"/>
                    <a:pt x="19615" y="3129"/>
                    <a:pt x="18580" y="1862"/>
                  </a:cubicBezTo>
                  <a:cubicBezTo>
                    <a:pt x="17747" y="861"/>
                    <a:pt x="16346" y="494"/>
                    <a:pt x="15078" y="294"/>
                  </a:cubicBezTo>
                  <a:cubicBezTo>
                    <a:pt x="13816" y="96"/>
                    <a:pt x="12539" y="0"/>
                    <a:pt x="11262" y="0"/>
                  </a:cubicBezTo>
                  <a:close/>
                </a:path>
              </a:pathLst>
            </a:custGeom>
            <a:solidFill>
              <a:srgbClr val="92F7FF"/>
            </a:solidFill>
            <a:ln>
              <a:noFill/>
            </a:ln>
          </p:spPr>
          <p:txBody>
            <a:bodyPr spcFirstLastPara="1" wrap="square" lIns="121900" tIns="121900" rIns="121900" bIns="121900" anchor="ctr" anchorCtr="0">
              <a:noAutofit/>
            </a:bodyPr>
            <a:lstStyle/>
            <a:p>
              <a:endParaRPr sz="2400"/>
            </a:p>
          </p:txBody>
        </p:sp>
        <p:sp>
          <p:nvSpPr>
            <p:cNvPr id="470" name="Google Shape;2226;p50">
              <a:extLst>
                <a:ext uri="{FF2B5EF4-FFF2-40B4-BE49-F238E27FC236}">
                  <a16:creationId xmlns:a16="http://schemas.microsoft.com/office/drawing/2014/main" id="{30A3471B-1CD9-4D0B-BFA4-84C63B26A64A}"/>
                </a:ext>
              </a:extLst>
            </p:cNvPr>
            <p:cNvSpPr/>
            <p:nvPr/>
          </p:nvSpPr>
          <p:spPr>
            <a:xfrm>
              <a:off x="-3644100" y="2269250"/>
              <a:ext cx="242700" cy="260000"/>
            </a:xfrm>
            <a:custGeom>
              <a:avLst/>
              <a:gdLst/>
              <a:ahLst/>
              <a:cxnLst/>
              <a:rect l="l" t="t" r="r" b="b"/>
              <a:pathLst>
                <a:path w="9708" h="10400" extrusionOk="0">
                  <a:moveTo>
                    <a:pt x="5633" y="1"/>
                  </a:moveTo>
                  <a:cubicBezTo>
                    <a:pt x="4428" y="1"/>
                    <a:pt x="3224" y="84"/>
                    <a:pt x="2035" y="247"/>
                  </a:cubicBezTo>
                  <a:lnTo>
                    <a:pt x="1" y="10287"/>
                  </a:lnTo>
                  <a:cubicBezTo>
                    <a:pt x="328" y="10358"/>
                    <a:pt x="668" y="10399"/>
                    <a:pt x="1012" y="10399"/>
                  </a:cubicBezTo>
                  <a:cubicBezTo>
                    <a:pt x="1474" y="10399"/>
                    <a:pt x="1944" y="10326"/>
                    <a:pt x="2402" y="10154"/>
                  </a:cubicBezTo>
                  <a:cubicBezTo>
                    <a:pt x="3503" y="9753"/>
                    <a:pt x="4437" y="8819"/>
                    <a:pt x="5605" y="8786"/>
                  </a:cubicBezTo>
                  <a:cubicBezTo>
                    <a:pt x="6072" y="8786"/>
                    <a:pt x="6505" y="8920"/>
                    <a:pt x="6906" y="9053"/>
                  </a:cubicBezTo>
                  <a:lnTo>
                    <a:pt x="9708" y="313"/>
                  </a:lnTo>
                  <a:cubicBezTo>
                    <a:pt x="9607" y="313"/>
                    <a:pt x="9474" y="280"/>
                    <a:pt x="9407" y="280"/>
                  </a:cubicBezTo>
                  <a:cubicBezTo>
                    <a:pt x="8161" y="92"/>
                    <a:pt x="6897" y="1"/>
                    <a:pt x="5633" y="1"/>
                  </a:cubicBezTo>
                  <a:close/>
                </a:path>
              </a:pathLst>
            </a:custGeom>
            <a:solidFill>
              <a:srgbClr val="88C9ED"/>
            </a:solidFill>
            <a:ln>
              <a:noFill/>
            </a:ln>
          </p:spPr>
          <p:txBody>
            <a:bodyPr spcFirstLastPara="1" wrap="square" lIns="121900" tIns="121900" rIns="121900" bIns="121900" anchor="ctr" anchorCtr="0">
              <a:noAutofit/>
            </a:bodyPr>
            <a:lstStyle/>
            <a:p>
              <a:endParaRPr sz="2400"/>
            </a:p>
          </p:txBody>
        </p:sp>
        <p:sp>
          <p:nvSpPr>
            <p:cNvPr id="471" name="Google Shape;2227;p50">
              <a:extLst>
                <a:ext uri="{FF2B5EF4-FFF2-40B4-BE49-F238E27FC236}">
                  <a16:creationId xmlns:a16="http://schemas.microsoft.com/office/drawing/2014/main" id="{53973DB3-FE4C-4E55-8726-C588E288F0AA}"/>
                </a:ext>
              </a:extLst>
            </p:cNvPr>
            <p:cNvSpPr/>
            <p:nvPr/>
          </p:nvSpPr>
          <p:spPr>
            <a:xfrm>
              <a:off x="-2830175" y="2628600"/>
              <a:ext cx="334425" cy="426550"/>
            </a:xfrm>
            <a:custGeom>
              <a:avLst/>
              <a:gdLst/>
              <a:ahLst/>
              <a:cxnLst/>
              <a:rect l="l" t="t" r="r" b="b"/>
              <a:pathLst>
                <a:path w="13377" h="17062" extrusionOk="0">
                  <a:moveTo>
                    <a:pt x="11492" y="1"/>
                  </a:moveTo>
                  <a:cubicBezTo>
                    <a:pt x="11314" y="1"/>
                    <a:pt x="11144" y="52"/>
                    <a:pt x="11008" y="150"/>
                  </a:cubicBezTo>
                  <a:lnTo>
                    <a:pt x="3870" y="5320"/>
                  </a:lnTo>
                  <a:lnTo>
                    <a:pt x="0" y="12392"/>
                  </a:lnTo>
                  <a:lnTo>
                    <a:pt x="4737" y="17062"/>
                  </a:lnTo>
                  <a:cubicBezTo>
                    <a:pt x="8073" y="16795"/>
                    <a:pt x="9607" y="13893"/>
                    <a:pt x="9607" y="13893"/>
                  </a:cubicBezTo>
                  <a:lnTo>
                    <a:pt x="9974" y="13959"/>
                  </a:lnTo>
                  <a:cubicBezTo>
                    <a:pt x="10098" y="13990"/>
                    <a:pt x="10223" y="14005"/>
                    <a:pt x="10348" y="14005"/>
                  </a:cubicBezTo>
                  <a:cubicBezTo>
                    <a:pt x="10891" y="14005"/>
                    <a:pt x="11416" y="13721"/>
                    <a:pt x="11742" y="13259"/>
                  </a:cubicBezTo>
                  <a:lnTo>
                    <a:pt x="13043" y="11324"/>
                  </a:lnTo>
                  <a:cubicBezTo>
                    <a:pt x="13243" y="10991"/>
                    <a:pt x="13376" y="10624"/>
                    <a:pt x="13376" y="10223"/>
                  </a:cubicBezTo>
                  <a:cubicBezTo>
                    <a:pt x="13376" y="9156"/>
                    <a:pt x="12909" y="8222"/>
                    <a:pt x="12142" y="7555"/>
                  </a:cubicBezTo>
                  <a:lnTo>
                    <a:pt x="9574" y="5453"/>
                  </a:lnTo>
                  <a:lnTo>
                    <a:pt x="12242" y="1384"/>
                  </a:lnTo>
                  <a:cubicBezTo>
                    <a:pt x="12542" y="917"/>
                    <a:pt x="12376" y="283"/>
                    <a:pt x="11875" y="83"/>
                  </a:cubicBezTo>
                  <a:cubicBezTo>
                    <a:pt x="11750" y="27"/>
                    <a:pt x="11619" y="1"/>
                    <a:pt x="11492"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72" name="Google Shape;2228;p50">
              <a:extLst>
                <a:ext uri="{FF2B5EF4-FFF2-40B4-BE49-F238E27FC236}">
                  <a16:creationId xmlns:a16="http://schemas.microsoft.com/office/drawing/2014/main" id="{B82DD467-CEA5-49BC-9525-7F0D6EE6012D}"/>
                </a:ext>
              </a:extLst>
            </p:cNvPr>
            <p:cNvSpPr/>
            <p:nvPr/>
          </p:nvSpPr>
          <p:spPr>
            <a:xfrm>
              <a:off x="-2594175" y="2868325"/>
              <a:ext cx="98425" cy="111775"/>
            </a:xfrm>
            <a:custGeom>
              <a:avLst/>
              <a:gdLst/>
              <a:ahLst/>
              <a:cxnLst/>
              <a:rect l="l" t="t" r="r" b="b"/>
              <a:pathLst>
                <a:path w="3937" h="4471" extrusionOk="0">
                  <a:moveTo>
                    <a:pt x="3836" y="1"/>
                  </a:moveTo>
                  <a:lnTo>
                    <a:pt x="0" y="4471"/>
                  </a:lnTo>
                  <a:lnTo>
                    <a:pt x="167" y="4304"/>
                  </a:lnTo>
                  <a:lnTo>
                    <a:pt x="501" y="4370"/>
                  </a:lnTo>
                  <a:cubicBezTo>
                    <a:pt x="637" y="4401"/>
                    <a:pt x="772" y="4416"/>
                    <a:pt x="905" y="4416"/>
                  </a:cubicBezTo>
                  <a:cubicBezTo>
                    <a:pt x="1483" y="4416"/>
                    <a:pt x="2003" y="4132"/>
                    <a:pt x="2302" y="3670"/>
                  </a:cubicBezTo>
                  <a:lnTo>
                    <a:pt x="3603" y="1735"/>
                  </a:lnTo>
                  <a:cubicBezTo>
                    <a:pt x="3803" y="1402"/>
                    <a:pt x="3936" y="1001"/>
                    <a:pt x="3936" y="634"/>
                  </a:cubicBezTo>
                  <a:cubicBezTo>
                    <a:pt x="3936" y="401"/>
                    <a:pt x="3903" y="201"/>
                    <a:pt x="3836" y="1"/>
                  </a:cubicBezTo>
                  <a:close/>
                </a:path>
              </a:pathLst>
            </a:custGeom>
            <a:solidFill>
              <a:srgbClr val="EF8784"/>
            </a:solidFill>
            <a:ln>
              <a:noFill/>
            </a:ln>
          </p:spPr>
          <p:txBody>
            <a:bodyPr spcFirstLastPara="1" wrap="square" lIns="121900" tIns="121900" rIns="121900" bIns="121900" anchor="ctr" anchorCtr="0">
              <a:noAutofit/>
            </a:bodyPr>
            <a:lstStyle/>
            <a:p>
              <a:endParaRPr sz="2400"/>
            </a:p>
          </p:txBody>
        </p:sp>
        <p:sp>
          <p:nvSpPr>
            <p:cNvPr id="473" name="Google Shape;2229;p50">
              <a:extLst>
                <a:ext uri="{FF2B5EF4-FFF2-40B4-BE49-F238E27FC236}">
                  <a16:creationId xmlns:a16="http://schemas.microsoft.com/office/drawing/2014/main" id="{BC036651-0018-4243-B56B-F5085759D464}"/>
                </a:ext>
              </a:extLst>
            </p:cNvPr>
            <p:cNvSpPr/>
            <p:nvPr/>
          </p:nvSpPr>
          <p:spPr>
            <a:xfrm>
              <a:off x="-2655050" y="2795525"/>
              <a:ext cx="104250" cy="82000"/>
            </a:xfrm>
            <a:custGeom>
              <a:avLst/>
              <a:gdLst/>
              <a:ahLst/>
              <a:cxnLst/>
              <a:rect l="l" t="t" r="r" b="b"/>
              <a:pathLst>
                <a:path w="4170" h="3280" extrusionOk="0">
                  <a:moveTo>
                    <a:pt x="3968" y="0"/>
                  </a:moveTo>
                  <a:cubicBezTo>
                    <a:pt x="3925" y="0"/>
                    <a:pt x="3878" y="16"/>
                    <a:pt x="3836" y="44"/>
                  </a:cubicBezTo>
                  <a:lnTo>
                    <a:pt x="1201" y="1578"/>
                  </a:lnTo>
                  <a:cubicBezTo>
                    <a:pt x="1201" y="1578"/>
                    <a:pt x="1168" y="1578"/>
                    <a:pt x="1168" y="1612"/>
                  </a:cubicBezTo>
                  <a:lnTo>
                    <a:pt x="67" y="2946"/>
                  </a:lnTo>
                  <a:cubicBezTo>
                    <a:pt x="0" y="3046"/>
                    <a:pt x="34" y="3146"/>
                    <a:pt x="100" y="3246"/>
                  </a:cubicBezTo>
                  <a:cubicBezTo>
                    <a:pt x="167" y="3280"/>
                    <a:pt x="200" y="3280"/>
                    <a:pt x="234" y="3280"/>
                  </a:cubicBezTo>
                  <a:cubicBezTo>
                    <a:pt x="334" y="3280"/>
                    <a:pt x="400" y="3246"/>
                    <a:pt x="400" y="3213"/>
                  </a:cubicBezTo>
                  <a:lnTo>
                    <a:pt x="1435" y="1912"/>
                  </a:lnTo>
                  <a:lnTo>
                    <a:pt x="4036" y="411"/>
                  </a:lnTo>
                  <a:cubicBezTo>
                    <a:pt x="4170" y="377"/>
                    <a:pt x="4170" y="244"/>
                    <a:pt x="4103" y="111"/>
                  </a:cubicBezTo>
                  <a:cubicBezTo>
                    <a:pt x="4084" y="32"/>
                    <a:pt x="4030" y="0"/>
                    <a:pt x="3968" y="0"/>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74" name="Google Shape;2230;p50">
              <a:extLst>
                <a:ext uri="{FF2B5EF4-FFF2-40B4-BE49-F238E27FC236}">
                  <a16:creationId xmlns:a16="http://schemas.microsoft.com/office/drawing/2014/main" id="{EEBB9966-8EBC-4042-9289-B774E4F55CD4}"/>
                </a:ext>
              </a:extLst>
            </p:cNvPr>
            <p:cNvSpPr/>
            <p:nvPr/>
          </p:nvSpPr>
          <p:spPr>
            <a:xfrm>
              <a:off x="-2616700" y="2827000"/>
              <a:ext cx="104275" cy="82225"/>
            </a:xfrm>
            <a:custGeom>
              <a:avLst/>
              <a:gdLst/>
              <a:ahLst/>
              <a:cxnLst/>
              <a:rect l="l" t="t" r="r" b="b"/>
              <a:pathLst>
                <a:path w="4171" h="3289" extrusionOk="0">
                  <a:moveTo>
                    <a:pt x="3959" y="1"/>
                  </a:moveTo>
                  <a:cubicBezTo>
                    <a:pt x="3922" y="1"/>
                    <a:pt x="3881" y="8"/>
                    <a:pt x="3837" y="19"/>
                  </a:cubicBezTo>
                  <a:lnTo>
                    <a:pt x="1201" y="1554"/>
                  </a:lnTo>
                  <a:cubicBezTo>
                    <a:pt x="1201" y="1554"/>
                    <a:pt x="1168" y="1554"/>
                    <a:pt x="1168" y="1620"/>
                  </a:cubicBezTo>
                  <a:lnTo>
                    <a:pt x="67" y="2921"/>
                  </a:lnTo>
                  <a:cubicBezTo>
                    <a:pt x="1" y="3021"/>
                    <a:pt x="34" y="3155"/>
                    <a:pt x="134" y="3221"/>
                  </a:cubicBezTo>
                  <a:cubicBezTo>
                    <a:pt x="167" y="3288"/>
                    <a:pt x="201" y="3288"/>
                    <a:pt x="234" y="3288"/>
                  </a:cubicBezTo>
                  <a:cubicBezTo>
                    <a:pt x="301" y="3288"/>
                    <a:pt x="368" y="3221"/>
                    <a:pt x="401" y="3188"/>
                  </a:cubicBezTo>
                  <a:lnTo>
                    <a:pt x="1468" y="1887"/>
                  </a:lnTo>
                  <a:lnTo>
                    <a:pt x="4037" y="386"/>
                  </a:lnTo>
                  <a:cubicBezTo>
                    <a:pt x="4170" y="353"/>
                    <a:pt x="4170" y="219"/>
                    <a:pt x="4137" y="119"/>
                  </a:cubicBezTo>
                  <a:cubicBezTo>
                    <a:pt x="4092" y="30"/>
                    <a:pt x="4033" y="1"/>
                    <a:pt x="3959"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75" name="Google Shape;2231;p50">
              <a:extLst>
                <a:ext uri="{FF2B5EF4-FFF2-40B4-BE49-F238E27FC236}">
                  <a16:creationId xmlns:a16="http://schemas.microsoft.com/office/drawing/2014/main" id="{63C80587-E0CC-4E5E-997F-EC12F6376C1B}"/>
                </a:ext>
              </a:extLst>
            </p:cNvPr>
            <p:cNvSpPr/>
            <p:nvPr/>
          </p:nvSpPr>
          <p:spPr>
            <a:xfrm>
              <a:off x="-2690075" y="2759800"/>
              <a:ext cx="103425" cy="81875"/>
            </a:xfrm>
            <a:custGeom>
              <a:avLst/>
              <a:gdLst/>
              <a:ahLst/>
              <a:cxnLst/>
              <a:rect l="l" t="t" r="r" b="b"/>
              <a:pathLst>
                <a:path w="4137" h="3275" extrusionOk="0">
                  <a:moveTo>
                    <a:pt x="3950" y="0"/>
                  </a:moveTo>
                  <a:cubicBezTo>
                    <a:pt x="3915" y="0"/>
                    <a:pt x="3879" y="10"/>
                    <a:pt x="3836" y="39"/>
                  </a:cubicBezTo>
                  <a:lnTo>
                    <a:pt x="1234" y="1573"/>
                  </a:lnTo>
                  <a:cubicBezTo>
                    <a:pt x="1168" y="1573"/>
                    <a:pt x="1168" y="1606"/>
                    <a:pt x="1168" y="1606"/>
                  </a:cubicBezTo>
                  <a:lnTo>
                    <a:pt x="100" y="2941"/>
                  </a:lnTo>
                  <a:cubicBezTo>
                    <a:pt x="0" y="3041"/>
                    <a:pt x="67" y="3208"/>
                    <a:pt x="134" y="3241"/>
                  </a:cubicBezTo>
                  <a:cubicBezTo>
                    <a:pt x="167" y="3274"/>
                    <a:pt x="234" y="3274"/>
                    <a:pt x="267" y="3274"/>
                  </a:cubicBezTo>
                  <a:cubicBezTo>
                    <a:pt x="334" y="3274"/>
                    <a:pt x="400" y="3241"/>
                    <a:pt x="434" y="3208"/>
                  </a:cubicBezTo>
                  <a:lnTo>
                    <a:pt x="1468" y="1907"/>
                  </a:lnTo>
                  <a:lnTo>
                    <a:pt x="4070" y="405"/>
                  </a:lnTo>
                  <a:cubicBezTo>
                    <a:pt x="4136" y="372"/>
                    <a:pt x="4136" y="339"/>
                    <a:pt x="4136" y="339"/>
                  </a:cubicBezTo>
                  <a:lnTo>
                    <a:pt x="3970" y="205"/>
                  </a:lnTo>
                  <a:lnTo>
                    <a:pt x="4103" y="39"/>
                  </a:lnTo>
                  <a:cubicBezTo>
                    <a:pt x="4045" y="19"/>
                    <a:pt x="3999" y="0"/>
                    <a:pt x="3950" y="0"/>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476" name="Google Shape;2232;p50">
              <a:extLst>
                <a:ext uri="{FF2B5EF4-FFF2-40B4-BE49-F238E27FC236}">
                  <a16:creationId xmlns:a16="http://schemas.microsoft.com/office/drawing/2014/main" id="{1C52984C-2DF8-484A-8770-2E23FF55C2D4}"/>
                </a:ext>
              </a:extLst>
            </p:cNvPr>
            <p:cNvSpPr/>
            <p:nvPr/>
          </p:nvSpPr>
          <p:spPr>
            <a:xfrm>
              <a:off x="-2592525" y="4898950"/>
              <a:ext cx="521250" cy="274375"/>
            </a:xfrm>
            <a:custGeom>
              <a:avLst/>
              <a:gdLst/>
              <a:ahLst/>
              <a:cxnLst/>
              <a:rect l="l" t="t" r="r" b="b"/>
              <a:pathLst>
                <a:path w="20850" h="10975" extrusionOk="0">
                  <a:moveTo>
                    <a:pt x="3704" y="0"/>
                  </a:moveTo>
                  <a:lnTo>
                    <a:pt x="1" y="1535"/>
                  </a:lnTo>
                  <a:lnTo>
                    <a:pt x="268" y="7372"/>
                  </a:lnTo>
                  <a:cubicBezTo>
                    <a:pt x="368" y="9374"/>
                    <a:pt x="2036" y="10975"/>
                    <a:pt x="4071" y="10975"/>
                  </a:cubicBezTo>
                  <a:lnTo>
                    <a:pt x="20849" y="10975"/>
                  </a:lnTo>
                  <a:cubicBezTo>
                    <a:pt x="11442" y="9541"/>
                    <a:pt x="5472" y="2369"/>
                    <a:pt x="370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7" name="Google Shape;2233;p50">
              <a:extLst>
                <a:ext uri="{FF2B5EF4-FFF2-40B4-BE49-F238E27FC236}">
                  <a16:creationId xmlns:a16="http://schemas.microsoft.com/office/drawing/2014/main" id="{A04D6F8E-2923-43CB-9CA4-4BCE76A05BDD}"/>
                </a:ext>
              </a:extLst>
            </p:cNvPr>
            <p:cNvSpPr/>
            <p:nvPr/>
          </p:nvSpPr>
          <p:spPr>
            <a:xfrm>
              <a:off x="-3255477" y="2625830"/>
              <a:ext cx="1234250" cy="1581550"/>
            </a:xfrm>
            <a:custGeom>
              <a:avLst/>
              <a:gdLst/>
              <a:ahLst/>
              <a:cxnLst/>
              <a:rect l="l" t="t" r="r" b="b"/>
              <a:pathLst>
                <a:path w="49370" h="63262" extrusionOk="0">
                  <a:moveTo>
                    <a:pt x="27828" y="1"/>
                  </a:moveTo>
                  <a:cubicBezTo>
                    <a:pt x="27654" y="1"/>
                    <a:pt x="27476" y="53"/>
                    <a:pt x="27320" y="150"/>
                  </a:cubicBezTo>
                  <a:lnTo>
                    <a:pt x="20182" y="5320"/>
                  </a:lnTo>
                  <a:lnTo>
                    <a:pt x="16313" y="12392"/>
                  </a:lnTo>
                  <a:cubicBezTo>
                    <a:pt x="15679" y="10758"/>
                    <a:pt x="14445" y="9390"/>
                    <a:pt x="12843" y="8756"/>
                  </a:cubicBezTo>
                  <a:cubicBezTo>
                    <a:pt x="10642" y="7889"/>
                    <a:pt x="8140" y="8389"/>
                    <a:pt x="5805" y="7889"/>
                  </a:cubicBezTo>
                  <a:cubicBezTo>
                    <a:pt x="4171" y="7555"/>
                    <a:pt x="2736" y="6788"/>
                    <a:pt x="1469" y="5721"/>
                  </a:cubicBezTo>
                  <a:lnTo>
                    <a:pt x="1469" y="5721"/>
                  </a:lnTo>
                  <a:cubicBezTo>
                    <a:pt x="2269" y="6121"/>
                    <a:pt x="3136" y="6454"/>
                    <a:pt x="4070" y="6588"/>
                  </a:cubicBezTo>
                  <a:cubicBezTo>
                    <a:pt x="4499" y="6656"/>
                    <a:pt x="4934" y="6691"/>
                    <a:pt x="5368" y="6691"/>
                  </a:cubicBezTo>
                  <a:cubicBezTo>
                    <a:pt x="7466" y="6691"/>
                    <a:pt x="9549" y="5889"/>
                    <a:pt x="10875" y="4286"/>
                  </a:cubicBezTo>
                  <a:lnTo>
                    <a:pt x="10875" y="4286"/>
                  </a:lnTo>
                  <a:cubicBezTo>
                    <a:pt x="9605" y="5219"/>
                    <a:pt x="8049" y="5647"/>
                    <a:pt x="6467" y="5647"/>
                  </a:cubicBezTo>
                  <a:cubicBezTo>
                    <a:pt x="4767" y="5647"/>
                    <a:pt x="3037" y="5152"/>
                    <a:pt x="1602" y="4253"/>
                  </a:cubicBezTo>
                  <a:cubicBezTo>
                    <a:pt x="1268" y="4053"/>
                    <a:pt x="935" y="3786"/>
                    <a:pt x="635" y="3552"/>
                  </a:cubicBezTo>
                  <a:lnTo>
                    <a:pt x="635" y="3552"/>
                  </a:lnTo>
                  <a:cubicBezTo>
                    <a:pt x="1602" y="10557"/>
                    <a:pt x="1502" y="18563"/>
                    <a:pt x="801" y="25601"/>
                  </a:cubicBezTo>
                  <a:cubicBezTo>
                    <a:pt x="1" y="33507"/>
                    <a:pt x="6205" y="42280"/>
                    <a:pt x="11776" y="48384"/>
                  </a:cubicBezTo>
                  <a:lnTo>
                    <a:pt x="23951" y="48384"/>
                  </a:lnTo>
                  <a:lnTo>
                    <a:pt x="30790" y="58792"/>
                  </a:lnTo>
                  <a:lnTo>
                    <a:pt x="49369" y="63262"/>
                  </a:lnTo>
                  <a:lnTo>
                    <a:pt x="47001" y="57424"/>
                  </a:lnTo>
                  <a:lnTo>
                    <a:pt x="44666" y="58292"/>
                  </a:lnTo>
                  <a:lnTo>
                    <a:pt x="37494" y="41646"/>
                  </a:lnTo>
                  <a:cubicBezTo>
                    <a:pt x="37127" y="40646"/>
                    <a:pt x="36494" y="39578"/>
                    <a:pt x="35726" y="38477"/>
                  </a:cubicBezTo>
                  <a:cubicBezTo>
                    <a:pt x="32644" y="34069"/>
                    <a:pt x="27519" y="31472"/>
                    <a:pt x="22087" y="31472"/>
                  </a:cubicBezTo>
                  <a:cubicBezTo>
                    <a:pt x="22053" y="31472"/>
                    <a:pt x="22018" y="31472"/>
                    <a:pt x="21983" y="31472"/>
                  </a:cubicBezTo>
                  <a:lnTo>
                    <a:pt x="21049" y="31472"/>
                  </a:lnTo>
                  <a:cubicBezTo>
                    <a:pt x="21183" y="30105"/>
                    <a:pt x="20849" y="28737"/>
                    <a:pt x="19982" y="27603"/>
                  </a:cubicBezTo>
                  <a:cubicBezTo>
                    <a:pt x="18648" y="25902"/>
                    <a:pt x="16313" y="24901"/>
                    <a:pt x="15212" y="23166"/>
                  </a:cubicBezTo>
                  <a:lnTo>
                    <a:pt x="21316" y="16929"/>
                  </a:lnTo>
                  <a:cubicBezTo>
                    <a:pt x="24385" y="16495"/>
                    <a:pt x="25853" y="13793"/>
                    <a:pt x="25853" y="13793"/>
                  </a:cubicBezTo>
                  <a:lnTo>
                    <a:pt x="26186" y="13893"/>
                  </a:lnTo>
                  <a:cubicBezTo>
                    <a:pt x="26316" y="13924"/>
                    <a:pt x="26446" y="13939"/>
                    <a:pt x="26575" y="13939"/>
                  </a:cubicBezTo>
                  <a:cubicBezTo>
                    <a:pt x="27145" y="13939"/>
                    <a:pt x="27688" y="13649"/>
                    <a:pt x="27988" y="13159"/>
                  </a:cubicBezTo>
                  <a:lnTo>
                    <a:pt x="29288" y="11258"/>
                  </a:lnTo>
                  <a:cubicBezTo>
                    <a:pt x="29322" y="11158"/>
                    <a:pt x="29422" y="11091"/>
                    <a:pt x="29455" y="10991"/>
                  </a:cubicBezTo>
                  <a:cubicBezTo>
                    <a:pt x="29489" y="10924"/>
                    <a:pt x="29522" y="10824"/>
                    <a:pt x="29589" y="10724"/>
                  </a:cubicBezTo>
                  <a:cubicBezTo>
                    <a:pt x="29622" y="10491"/>
                    <a:pt x="29655" y="10324"/>
                    <a:pt x="29655" y="10124"/>
                  </a:cubicBezTo>
                  <a:lnTo>
                    <a:pt x="29655" y="9790"/>
                  </a:lnTo>
                  <a:cubicBezTo>
                    <a:pt x="29655" y="9723"/>
                    <a:pt x="29622" y="9590"/>
                    <a:pt x="29622" y="9490"/>
                  </a:cubicBezTo>
                  <a:cubicBezTo>
                    <a:pt x="29522" y="8956"/>
                    <a:pt x="29288" y="8456"/>
                    <a:pt x="28955" y="8056"/>
                  </a:cubicBezTo>
                  <a:lnTo>
                    <a:pt x="28955" y="7989"/>
                  </a:lnTo>
                  <a:cubicBezTo>
                    <a:pt x="28888" y="7956"/>
                    <a:pt x="28888" y="7922"/>
                    <a:pt x="28855" y="7922"/>
                  </a:cubicBezTo>
                  <a:cubicBezTo>
                    <a:pt x="28721" y="7755"/>
                    <a:pt x="28621" y="7622"/>
                    <a:pt x="28455" y="7489"/>
                  </a:cubicBezTo>
                  <a:lnTo>
                    <a:pt x="26053" y="5587"/>
                  </a:lnTo>
                  <a:lnTo>
                    <a:pt x="25886" y="5454"/>
                  </a:lnTo>
                  <a:lnTo>
                    <a:pt x="26019" y="5287"/>
                  </a:lnTo>
                  <a:lnTo>
                    <a:pt x="28588" y="1384"/>
                  </a:lnTo>
                  <a:cubicBezTo>
                    <a:pt x="28855" y="917"/>
                    <a:pt x="28688" y="283"/>
                    <a:pt x="28188" y="83"/>
                  </a:cubicBezTo>
                  <a:cubicBezTo>
                    <a:pt x="28076" y="28"/>
                    <a:pt x="27953" y="1"/>
                    <a:pt x="27828" y="1"/>
                  </a:cubicBezTo>
                  <a:close/>
                </a:path>
              </a:pathLst>
            </a:custGeom>
            <a:solidFill>
              <a:srgbClr val="9E9E9E">
                <a:alpha val="0"/>
              </a:srgbClr>
            </a:solidFill>
            <a:ln>
              <a:noFill/>
            </a:ln>
          </p:spPr>
          <p:txBody>
            <a:bodyPr spcFirstLastPara="1" wrap="square" lIns="121900" tIns="121900" rIns="121900" bIns="121900" anchor="ctr" anchorCtr="0">
              <a:noAutofit/>
            </a:bodyPr>
            <a:lstStyle/>
            <a:p>
              <a:endParaRPr sz="2400"/>
            </a:p>
          </p:txBody>
        </p:sp>
        <p:sp>
          <p:nvSpPr>
            <p:cNvPr id="478" name="Google Shape;2234;p50">
              <a:extLst>
                <a:ext uri="{FF2B5EF4-FFF2-40B4-BE49-F238E27FC236}">
                  <a16:creationId xmlns:a16="http://schemas.microsoft.com/office/drawing/2014/main" id="{15E2824B-1521-4B50-BCE6-4044DB7954F1}"/>
                </a:ext>
              </a:extLst>
            </p:cNvPr>
            <p:cNvSpPr/>
            <p:nvPr/>
          </p:nvSpPr>
          <p:spPr>
            <a:xfrm>
              <a:off x="-4055225" y="1944325"/>
              <a:ext cx="846475" cy="506225"/>
            </a:xfrm>
            <a:custGeom>
              <a:avLst/>
              <a:gdLst/>
              <a:ahLst/>
              <a:cxnLst/>
              <a:rect l="l" t="t" r="r" b="b"/>
              <a:pathLst>
                <a:path w="33859" h="20249" extrusionOk="0">
                  <a:moveTo>
                    <a:pt x="16546" y="1"/>
                  </a:moveTo>
                  <a:cubicBezTo>
                    <a:pt x="16179" y="1902"/>
                    <a:pt x="15345" y="3670"/>
                    <a:pt x="14177" y="5238"/>
                  </a:cubicBezTo>
                  <a:cubicBezTo>
                    <a:pt x="11942" y="5738"/>
                    <a:pt x="9707" y="6305"/>
                    <a:pt x="7673" y="7339"/>
                  </a:cubicBezTo>
                  <a:lnTo>
                    <a:pt x="6805" y="7840"/>
                  </a:lnTo>
                  <a:cubicBezTo>
                    <a:pt x="5071" y="8007"/>
                    <a:pt x="3336" y="7940"/>
                    <a:pt x="1835" y="8740"/>
                  </a:cubicBezTo>
                  <a:cubicBezTo>
                    <a:pt x="1035" y="9174"/>
                    <a:pt x="434" y="9841"/>
                    <a:pt x="1" y="10675"/>
                  </a:cubicBezTo>
                  <a:cubicBezTo>
                    <a:pt x="601" y="10909"/>
                    <a:pt x="1201" y="11109"/>
                    <a:pt x="1835" y="11276"/>
                  </a:cubicBezTo>
                  <a:cubicBezTo>
                    <a:pt x="2469" y="10242"/>
                    <a:pt x="3370" y="9341"/>
                    <a:pt x="4504" y="8841"/>
                  </a:cubicBezTo>
                  <a:cubicBezTo>
                    <a:pt x="5004" y="8607"/>
                    <a:pt x="5538" y="8440"/>
                    <a:pt x="6138" y="8307"/>
                  </a:cubicBezTo>
                  <a:lnTo>
                    <a:pt x="6138" y="8307"/>
                  </a:lnTo>
                  <a:cubicBezTo>
                    <a:pt x="4871" y="9174"/>
                    <a:pt x="3737" y="10275"/>
                    <a:pt x="2969" y="11542"/>
                  </a:cubicBezTo>
                  <a:cubicBezTo>
                    <a:pt x="12676" y="13877"/>
                    <a:pt x="23317" y="11776"/>
                    <a:pt x="27053" y="15145"/>
                  </a:cubicBezTo>
                  <a:cubicBezTo>
                    <a:pt x="28387" y="16346"/>
                    <a:pt x="29555" y="18114"/>
                    <a:pt x="30489" y="20249"/>
                  </a:cubicBezTo>
                  <a:cubicBezTo>
                    <a:pt x="31023" y="20115"/>
                    <a:pt x="31556" y="19848"/>
                    <a:pt x="31990" y="19481"/>
                  </a:cubicBezTo>
                  <a:cubicBezTo>
                    <a:pt x="33725" y="17980"/>
                    <a:pt x="33858" y="15178"/>
                    <a:pt x="32757" y="13144"/>
                  </a:cubicBezTo>
                  <a:cubicBezTo>
                    <a:pt x="32157" y="11909"/>
                    <a:pt x="31189" y="10909"/>
                    <a:pt x="30089" y="10008"/>
                  </a:cubicBezTo>
                  <a:cubicBezTo>
                    <a:pt x="30189" y="9608"/>
                    <a:pt x="30222" y="9174"/>
                    <a:pt x="30222" y="8774"/>
                  </a:cubicBezTo>
                  <a:cubicBezTo>
                    <a:pt x="30155" y="6339"/>
                    <a:pt x="28521" y="4137"/>
                    <a:pt x="26353" y="3103"/>
                  </a:cubicBezTo>
                  <a:cubicBezTo>
                    <a:pt x="25176" y="2542"/>
                    <a:pt x="23871" y="2285"/>
                    <a:pt x="22562" y="2285"/>
                  </a:cubicBezTo>
                  <a:cubicBezTo>
                    <a:pt x="21458" y="2285"/>
                    <a:pt x="20351" y="2467"/>
                    <a:pt x="19314" y="2803"/>
                  </a:cubicBezTo>
                  <a:cubicBezTo>
                    <a:pt x="18681" y="3003"/>
                    <a:pt x="18047" y="3270"/>
                    <a:pt x="17480" y="3603"/>
                  </a:cubicBezTo>
                  <a:cubicBezTo>
                    <a:pt x="17646" y="2336"/>
                    <a:pt x="17313" y="1068"/>
                    <a:pt x="1654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79" name="Google Shape;2235;p50">
              <a:extLst>
                <a:ext uri="{FF2B5EF4-FFF2-40B4-BE49-F238E27FC236}">
                  <a16:creationId xmlns:a16="http://schemas.microsoft.com/office/drawing/2014/main" id="{13CC3862-4428-4C92-AA3F-614F9CBB8094}"/>
                </a:ext>
              </a:extLst>
            </p:cNvPr>
            <p:cNvSpPr/>
            <p:nvPr/>
          </p:nvSpPr>
          <p:spPr>
            <a:xfrm>
              <a:off x="-2444075" y="4082525"/>
              <a:ext cx="442850" cy="291900"/>
            </a:xfrm>
            <a:custGeom>
              <a:avLst/>
              <a:gdLst/>
              <a:ahLst/>
              <a:cxnLst/>
              <a:rect l="l" t="t" r="r" b="b"/>
              <a:pathLst>
                <a:path w="17714" h="11676" extrusionOk="0">
                  <a:moveTo>
                    <a:pt x="15545" y="1"/>
                  </a:moveTo>
                  <a:lnTo>
                    <a:pt x="1" y="6272"/>
                  </a:lnTo>
                  <a:lnTo>
                    <a:pt x="2169" y="11676"/>
                  </a:lnTo>
                  <a:lnTo>
                    <a:pt x="17713" y="5405"/>
                  </a:lnTo>
                  <a:lnTo>
                    <a:pt x="15545" y="1"/>
                  </a:lnTo>
                  <a:close/>
                </a:path>
              </a:pathLst>
            </a:custGeom>
            <a:solidFill>
              <a:srgbClr val="92F7FF"/>
            </a:solidFill>
            <a:ln>
              <a:noFill/>
            </a:ln>
          </p:spPr>
          <p:txBody>
            <a:bodyPr spcFirstLastPara="1" wrap="square" lIns="121900" tIns="121900" rIns="121900" bIns="121900" anchor="ctr" anchorCtr="0">
              <a:noAutofit/>
            </a:bodyPr>
            <a:lstStyle/>
            <a:p>
              <a:endParaRPr sz="2400"/>
            </a:p>
          </p:txBody>
        </p:sp>
        <p:sp>
          <p:nvSpPr>
            <p:cNvPr id="480" name="Google Shape;2236;p50">
              <a:extLst>
                <a:ext uri="{FF2B5EF4-FFF2-40B4-BE49-F238E27FC236}">
                  <a16:creationId xmlns:a16="http://schemas.microsoft.com/office/drawing/2014/main" id="{9FF66612-3441-4CCE-BCF0-33676CFD4A0D}"/>
                </a:ext>
              </a:extLst>
            </p:cNvPr>
            <p:cNvSpPr/>
            <p:nvPr/>
          </p:nvSpPr>
          <p:spPr>
            <a:xfrm>
              <a:off x="-4517225" y="1346400"/>
              <a:ext cx="215175" cy="214350"/>
            </a:xfrm>
            <a:custGeom>
              <a:avLst/>
              <a:gdLst/>
              <a:ahLst/>
              <a:cxnLst/>
              <a:rect l="l" t="t" r="r" b="b"/>
              <a:pathLst>
                <a:path w="8607" h="8574" extrusionOk="0">
                  <a:moveTo>
                    <a:pt x="4304" y="1569"/>
                  </a:moveTo>
                  <a:cubicBezTo>
                    <a:pt x="5805" y="1569"/>
                    <a:pt x="7006" y="2803"/>
                    <a:pt x="7006" y="4304"/>
                  </a:cubicBezTo>
                  <a:cubicBezTo>
                    <a:pt x="7006" y="5772"/>
                    <a:pt x="5805" y="7006"/>
                    <a:pt x="4304" y="7006"/>
                  </a:cubicBezTo>
                  <a:cubicBezTo>
                    <a:pt x="2803" y="7006"/>
                    <a:pt x="1602" y="5772"/>
                    <a:pt x="1602" y="4304"/>
                  </a:cubicBezTo>
                  <a:cubicBezTo>
                    <a:pt x="1602" y="2803"/>
                    <a:pt x="2803" y="1569"/>
                    <a:pt x="4304" y="1569"/>
                  </a:cubicBezTo>
                  <a:close/>
                  <a:moveTo>
                    <a:pt x="4304" y="1"/>
                  </a:moveTo>
                  <a:cubicBezTo>
                    <a:pt x="1935" y="1"/>
                    <a:pt x="1" y="1902"/>
                    <a:pt x="1" y="4304"/>
                  </a:cubicBezTo>
                  <a:cubicBezTo>
                    <a:pt x="1" y="6672"/>
                    <a:pt x="1935" y="8574"/>
                    <a:pt x="4304" y="8574"/>
                  </a:cubicBezTo>
                  <a:cubicBezTo>
                    <a:pt x="6639" y="8574"/>
                    <a:pt x="8607" y="6639"/>
                    <a:pt x="8607" y="4304"/>
                  </a:cubicBezTo>
                  <a:cubicBezTo>
                    <a:pt x="8607" y="1902"/>
                    <a:pt x="6672" y="1"/>
                    <a:pt x="4304" y="1"/>
                  </a:cubicBezTo>
                  <a:close/>
                </a:path>
              </a:pathLst>
            </a:custGeom>
            <a:solidFill>
              <a:srgbClr val="EDDEFF"/>
            </a:solidFill>
            <a:ln>
              <a:noFill/>
            </a:ln>
          </p:spPr>
          <p:txBody>
            <a:bodyPr spcFirstLastPara="1" wrap="square" lIns="121900" tIns="121900" rIns="121900" bIns="121900" anchor="ctr" anchorCtr="0">
              <a:noAutofit/>
            </a:bodyPr>
            <a:lstStyle/>
            <a:p>
              <a:endParaRPr sz="2400"/>
            </a:p>
          </p:txBody>
        </p:sp>
        <p:sp>
          <p:nvSpPr>
            <p:cNvPr id="481" name="Google Shape;2237;p50">
              <a:extLst>
                <a:ext uri="{FF2B5EF4-FFF2-40B4-BE49-F238E27FC236}">
                  <a16:creationId xmlns:a16="http://schemas.microsoft.com/office/drawing/2014/main" id="{2CE5638D-B4D4-4DFD-870A-42F40C212DD8}"/>
                </a:ext>
              </a:extLst>
            </p:cNvPr>
            <p:cNvSpPr/>
            <p:nvPr/>
          </p:nvSpPr>
          <p:spPr>
            <a:xfrm>
              <a:off x="-3886775" y="1538200"/>
              <a:ext cx="215175" cy="214350"/>
            </a:xfrm>
            <a:custGeom>
              <a:avLst/>
              <a:gdLst/>
              <a:ahLst/>
              <a:cxnLst/>
              <a:rect l="l" t="t" r="r" b="b"/>
              <a:pathLst>
                <a:path w="8607" h="8574" extrusionOk="0">
                  <a:moveTo>
                    <a:pt x="4304" y="1"/>
                  </a:moveTo>
                  <a:cubicBezTo>
                    <a:pt x="1935" y="1"/>
                    <a:pt x="1" y="1902"/>
                    <a:pt x="1" y="4304"/>
                  </a:cubicBezTo>
                  <a:cubicBezTo>
                    <a:pt x="1" y="6672"/>
                    <a:pt x="1935" y="8574"/>
                    <a:pt x="4304" y="8574"/>
                  </a:cubicBezTo>
                  <a:cubicBezTo>
                    <a:pt x="6672" y="8574"/>
                    <a:pt x="8607" y="6672"/>
                    <a:pt x="8607" y="4304"/>
                  </a:cubicBezTo>
                  <a:cubicBezTo>
                    <a:pt x="8573" y="1902"/>
                    <a:pt x="6639" y="1"/>
                    <a:pt x="430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2" name="Google Shape;2238;p50">
              <a:extLst>
                <a:ext uri="{FF2B5EF4-FFF2-40B4-BE49-F238E27FC236}">
                  <a16:creationId xmlns:a16="http://schemas.microsoft.com/office/drawing/2014/main" id="{FF6E16A2-3907-46BB-9F57-08F14D4DCE40}"/>
                </a:ext>
              </a:extLst>
            </p:cNvPr>
            <p:cNvSpPr/>
            <p:nvPr/>
          </p:nvSpPr>
          <p:spPr>
            <a:xfrm>
              <a:off x="-4195325" y="663875"/>
              <a:ext cx="440350" cy="482775"/>
            </a:xfrm>
            <a:custGeom>
              <a:avLst/>
              <a:gdLst/>
              <a:ahLst/>
              <a:cxnLst/>
              <a:rect l="l" t="t" r="r" b="b"/>
              <a:pathLst>
                <a:path w="17614" h="19311" extrusionOk="0">
                  <a:moveTo>
                    <a:pt x="2076" y="1"/>
                  </a:moveTo>
                  <a:cubicBezTo>
                    <a:pt x="998" y="1"/>
                    <a:pt x="1" y="870"/>
                    <a:pt x="1" y="2084"/>
                  </a:cubicBezTo>
                  <a:lnTo>
                    <a:pt x="1" y="17228"/>
                  </a:lnTo>
                  <a:cubicBezTo>
                    <a:pt x="1" y="18442"/>
                    <a:pt x="998" y="19311"/>
                    <a:pt x="2076" y="19311"/>
                  </a:cubicBezTo>
                  <a:cubicBezTo>
                    <a:pt x="2420" y="19311"/>
                    <a:pt x="2772" y="19223"/>
                    <a:pt x="3103" y="19029"/>
                  </a:cubicBezTo>
                  <a:lnTo>
                    <a:pt x="16245" y="11457"/>
                  </a:lnTo>
                  <a:cubicBezTo>
                    <a:pt x="17613" y="10623"/>
                    <a:pt x="17613" y="8655"/>
                    <a:pt x="16245" y="7854"/>
                  </a:cubicBezTo>
                  <a:lnTo>
                    <a:pt x="3103" y="282"/>
                  </a:lnTo>
                  <a:cubicBezTo>
                    <a:pt x="2772" y="89"/>
                    <a:pt x="2420" y="1"/>
                    <a:pt x="207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810583439"/>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1"/>
          <p:cNvSpPr/>
          <p:nvPr/>
        </p:nvSpPr>
        <p:spPr>
          <a:xfrm>
            <a:off x="5054751" y="210894"/>
            <a:ext cx="7316232" cy="4010388"/>
          </a:xfrm>
          <a:prstGeom prst="roundRect">
            <a:avLst>
              <a:gd name="adj" fmla="val 8047"/>
            </a:avLst>
          </a:prstGeom>
          <a:solidFill>
            <a:schemeClr val="accent2"/>
          </a:solidFill>
          <a:ln>
            <a:noFill/>
          </a:ln>
          <a:effectLst>
            <a:outerShdw dist="161925" dir="7860000" algn="bl" rotWithShape="0">
              <a:schemeClr val="accent5"/>
            </a:outerShdw>
          </a:effectLst>
        </p:spPr>
        <p:txBody>
          <a:bodyPr spcFirstLastPara="1" wrap="square" lIns="121900" tIns="121900" rIns="121900" bIns="121900" anchor="ctr" anchorCtr="0">
            <a:noAutofit/>
          </a:bodyPr>
          <a:lstStyle/>
          <a:p>
            <a:endParaRPr sz="2400"/>
          </a:p>
        </p:txBody>
      </p:sp>
      <p:sp>
        <p:nvSpPr>
          <p:cNvPr id="1769" name="Google Shape;1769;p41"/>
          <p:cNvSpPr txBox="1">
            <a:spLocks noGrp="1"/>
          </p:cNvSpPr>
          <p:nvPr>
            <p:ph type="title"/>
          </p:nvPr>
        </p:nvSpPr>
        <p:spPr>
          <a:xfrm>
            <a:off x="1233964" y="360008"/>
            <a:ext cx="3673600" cy="1396800"/>
          </a:xfrm>
          <a:prstGeom prst="rect">
            <a:avLst/>
          </a:prstGeom>
        </p:spPr>
        <p:txBody>
          <a:bodyPr spcFirstLastPara="1" vert="horz" wrap="square" lIns="121900" tIns="121900" rIns="121900" bIns="121900" rtlCol="0" anchor="ctr" anchorCtr="0">
            <a:noAutofit/>
          </a:bodyPr>
          <a:lstStyle/>
          <a:p>
            <a:r>
              <a:rPr lang="en-US" dirty="0">
                <a:solidFill>
                  <a:schemeClr val="accent1"/>
                </a:solidFill>
                <a:latin typeface="+mn-lt"/>
              </a:rPr>
              <a:t>ĐĂNG KÍ</a:t>
            </a:r>
            <a:endParaRPr dirty="0">
              <a:solidFill>
                <a:schemeClr val="accent1"/>
              </a:solidFill>
              <a:latin typeface="+mn-lt"/>
            </a:endParaRPr>
          </a:p>
        </p:txBody>
      </p:sp>
      <p:sp>
        <p:nvSpPr>
          <p:cNvPr id="1771" name="Google Shape;1771;p41"/>
          <p:cNvSpPr/>
          <p:nvPr/>
        </p:nvSpPr>
        <p:spPr>
          <a:xfrm>
            <a:off x="1381151" y="650357"/>
            <a:ext cx="113079" cy="114331"/>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nvGrpSpPr>
          <p:cNvPr id="1772" name="Google Shape;1772;p41"/>
          <p:cNvGrpSpPr/>
          <p:nvPr/>
        </p:nvGrpSpPr>
        <p:grpSpPr>
          <a:xfrm>
            <a:off x="3207551" y="6020108"/>
            <a:ext cx="1362341" cy="442792"/>
            <a:chOff x="7289663" y="3996131"/>
            <a:chExt cx="1021756" cy="332094"/>
          </a:xfrm>
        </p:grpSpPr>
        <p:sp>
          <p:nvSpPr>
            <p:cNvPr id="1773" name="Google Shape;1773;p41"/>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774" name="Google Shape;1774;p41"/>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5" name="Google Shape;1775;p41"/>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76" name="Google Shape;1776;p41"/>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77" name="Google Shape;1777;p41"/>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1778" name="Google Shape;1778;p41"/>
          <p:cNvGrpSpPr/>
          <p:nvPr/>
        </p:nvGrpSpPr>
        <p:grpSpPr>
          <a:xfrm>
            <a:off x="6798389" y="5920454"/>
            <a:ext cx="999729" cy="956665"/>
            <a:chOff x="7847861" y="3178722"/>
            <a:chExt cx="749797" cy="717499"/>
          </a:xfrm>
        </p:grpSpPr>
        <p:sp>
          <p:nvSpPr>
            <p:cNvPr id="1779" name="Google Shape;1779;p41"/>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780" name="Google Shape;1780;p41"/>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1" name="Google Shape;1781;p41"/>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2" name="Google Shape;1782;p41"/>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83" name="Google Shape;1783;p41"/>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121900" tIns="121900" rIns="121900" bIns="121900" anchor="ctr" anchorCtr="0">
              <a:noAutofit/>
            </a:bodyPr>
            <a:lstStyle/>
            <a:p>
              <a:endParaRPr sz="2400"/>
            </a:p>
          </p:txBody>
        </p:sp>
      </p:grpSp>
      <p:grpSp>
        <p:nvGrpSpPr>
          <p:cNvPr id="1784" name="Google Shape;1784;p41"/>
          <p:cNvGrpSpPr/>
          <p:nvPr/>
        </p:nvGrpSpPr>
        <p:grpSpPr>
          <a:xfrm>
            <a:off x="4206887" y="141960"/>
            <a:ext cx="974067" cy="739467"/>
            <a:chOff x="-4813275" y="4164250"/>
            <a:chExt cx="730550" cy="554600"/>
          </a:xfrm>
        </p:grpSpPr>
        <p:sp>
          <p:nvSpPr>
            <p:cNvPr id="1785" name="Google Shape;1785;p41"/>
            <p:cNvSpPr/>
            <p:nvPr/>
          </p:nvSpPr>
          <p:spPr>
            <a:xfrm>
              <a:off x="-4813275" y="4215950"/>
              <a:ext cx="676350" cy="502900"/>
            </a:xfrm>
            <a:custGeom>
              <a:avLst/>
              <a:gdLst/>
              <a:ahLst/>
              <a:cxnLst/>
              <a:rect l="l" t="t" r="r" b="b"/>
              <a:pathLst>
                <a:path w="27054" h="20116" extrusionOk="0">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786" name="Google Shape;1786;p41"/>
            <p:cNvSpPr/>
            <p:nvPr/>
          </p:nvSpPr>
          <p:spPr>
            <a:xfrm>
              <a:off x="-4758225" y="4164250"/>
              <a:ext cx="675500" cy="502050"/>
            </a:xfrm>
            <a:custGeom>
              <a:avLst/>
              <a:gdLst/>
              <a:ahLst/>
              <a:cxnLst/>
              <a:rect l="l" t="t" r="r" b="b"/>
              <a:pathLst>
                <a:path w="27020" h="20082" extrusionOk="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7" name="Google Shape;1787;p41"/>
            <p:cNvSpPr/>
            <p:nvPr/>
          </p:nvSpPr>
          <p:spPr>
            <a:xfrm>
              <a:off x="-4558075" y="4261950"/>
              <a:ext cx="281875" cy="306175"/>
            </a:xfrm>
            <a:custGeom>
              <a:avLst/>
              <a:gdLst/>
              <a:ahLst/>
              <a:cxnLst/>
              <a:rect l="l" t="t" r="r" b="b"/>
              <a:pathLst>
                <a:path w="11275" h="12247" extrusionOk="0">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pic>
        <p:nvPicPr>
          <p:cNvPr id="22" name="Picture 21">
            <a:extLst>
              <a:ext uri="{FF2B5EF4-FFF2-40B4-BE49-F238E27FC236}">
                <a16:creationId xmlns:a16="http://schemas.microsoft.com/office/drawing/2014/main" id="{7A209E3A-08FC-4C7F-BE83-3CF6BEF5F66F}"/>
              </a:ext>
            </a:extLst>
          </p:cNvPr>
          <p:cNvPicPr/>
          <p:nvPr/>
        </p:nvPicPr>
        <p:blipFill>
          <a:blip r:embed="rId3"/>
          <a:stretch>
            <a:fillRect/>
          </a:stretch>
        </p:blipFill>
        <p:spPr>
          <a:xfrm>
            <a:off x="5119830" y="250340"/>
            <a:ext cx="7011421" cy="3576731"/>
          </a:xfrm>
          <a:prstGeom prst="rect">
            <a:avLst/>
          </a:prstGeom>
        </p:spPr>
      </p:pic>
      <p:sp>
        <p:nvSpPr>
          <p:cNvPr id="25" name="Google Shape;1576;p38">
            <a:extLst>
              <a:ext uri="{FF2B5EF4-FFF2-40B4-BE49-F238E27FC236}">
                <a16:creationId xmlns:a16="http://schemas.microsoft.com/office/drawing/2014/main" id="{A811135E-5E3E-41ED-A501-9082CB5133F2}"/>
              </a:ext>
            </a:extLst>
          </p:cNvPr>
          <p:cNvSpPr txBox="1">
            <a:spLocks/>
          </p:cNvSpPr>
          <p:nvPr/>
        </p:nvSpPr>
        <p:spPr>
          <a:xfrm>
            <a:off x="40741" y="1350563"/>
            <a:ext cx="4969544" cy="455811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1pPr>
            <a:lvl2pPr marL="914400" marR="0" lvl="1"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l"/>
            <a:r>
              <a:rPr lang="vi-VN" sz="2400" dirty="0">
                <a:latin typeface="+mn-lt"/>
              </a:rPr>
              <a:t>Đăng kí tài khoản: Tên, số điện thoại, tuổi, email và mật khẩu.</a:t>
            </a:r>
          </a:p>
          <a:p>
            <a:pPr marL="0" indent="0" algn="l"/>
            <a:endParaRPr lang="vi-VN" sz="2400" dirty="0">
              <a:latin typeface="+mn-lt"/>
            </a:endParaRPr>
          </a:p>
          <a:p>
            <a:pPr marL="0" indent="0" algn="l"/>
            <a:r>
              <a:rPr lang="vi-VN" sz="2400" dirty="0">
                <a:latin typeface="+mn-lt"/>
              </a:rPr>
              <a:t>Hiển thị lỗi động: Kết nối AuthBloc.</a:t>
            </a:r>
          </a:p>
          <a:p>
            <a:pPr marL="0" indent="0" algn="l"/>
            <a:endParaRPr lang="vi-VN" sz="2400" dirty="0">
              <a:latin typeface="+mn-lt"/>
            </a:endParaRPr>
          </a:p>
          <a:p>
            <a:pPr marL="0" indent="0" algn="l"/>
            <a:r>
              <a:rPr lang="vi-VN" sz="2400" dirty="0">
                <a:latin typeface="+mn-lt"/>
              </a:rPr>
              <a:t>Xác thực và đăng kí: </a:t>
            </a:r>
            <a:r>
              <a:rPr lang="en-US" sz="2400" dirty="0" err="1">
                <a:latin typeface="+mn-lt"/>
                <a:ea typeface="Calibri" panose="020F0502020204030204" pitchFamily="34" charset="0"/>
                <a:cs typeface="Times New Roman" panose="02020603050405020304" pitchFamily="18" charset="0"/>
              </a:rPr>
              <a:t>Sử</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dụng</a:t>
            </a:r>
            <a:r>
              <a:rPr lang="en-US" sz="2400" dirty="0">
                <a:latin typeface="+mn-lt"/>
                <a:ea typeface="Calibri" panose="020F0502020204030204" pitchFamily="34" charset="0"/>
                <a:cs typeface="Times New Roman" panose="02020603050405020304" pitchFamily="18" charset="0"/>
              </a:rPr>
              <a:t> </a:t>
            </a:r>
            <a:r>
              <a:rPr lang="en-US" sz="2400" b="1" dirty="0" err="1">
                <a:latin typeface="+mn-lt"/>
                <a:ea typeface="Calibri" panose="020F0502020204030204" pitchFamily="34" charset="0"/>
                <a:cs typeface="Times New Roman" panose="02020603050405020304" pitchFamily="18" charset="0"/>
              </a:rPr>
              <a:t>AuthBloc</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để</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kiểm</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tra</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tính</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hợp</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lệ</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của</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thông</a:t>
            </a:r>
            <a:r>
              <a:rPr lang="en-US" sz="2400" dirty="0">
                <a:latin typeface="+mn-lt"/>
                <a:ea typeface="Calibri" panose="020F0502020204030204" pitchFamily="34" charset="0"/>
                <a:cs typeface="Times New Roman" panose="02020603050405020304" pitchFamily="18" charset="0"/>
              </a:rPr>
              <a:t> tin. </a:t>
            </a:r>
            <a:endParaRPr lang="vi-VN" sz="2400" dirty="0">
              <a:latin typeface="+mn-lt"/>
            </a:endParaRPr>
          </a:p>
          <a:p>
            <a:pPr marL="0" indent="0" algn="l"/>
            <a:endParaRPr lang="vi-VN" sz="2400" dirty="0">
              <a:latin typeface="+mn-lt"/>
            </a:endParaRPr>
          </a:p>
          <a:p>
            <a:pPr marL="380990" indent="-380990" algn="l">
              <a:buFontTx/>
              <a:buChar char="-"/>
            </a:pPr>
            <a:endParaRPr lang="vi-VN" sz="2400" dirty="0">
              <a:latin typeface="+mn-lt"/>
            </a:endParaRPr>
          </a:p>
          <a:p>
            <a:pPr marL="0" indent="0" algn="l"/>
            <a:r>
              <a:rPr lang="vi-VN" sz="2400" dirty="0">
                <a:latin typeface="+mn-lt"/>
              </a:rPr>
              <a:t> </a:t>
            </a:r>
          </a:p>
        </p:txBody>
      </p:sp>
    </p:spTree>
    <p:extLst>
      <p:ext uri="{BB962C8B-B14F-4D97-AF65-F5344CB8AC3E}">
        <p14:creationId xmlns:p14="http://schemas.microsoft.com/office/powerpoint/2010/main" val="565942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1"/>
          <p:cNvSpPr/>
          <p:nvPr/>
        </p:nvSpPr>
        <p:spPr>
          <a:xfrm>
            <a:off x="5054751" y="210894"/>
            <a:ext cx="7316232" cy="4010388"/>
          </a:xfrm>
          <a:prstGeom prst="roundRect">
            <a:avLst>
              <a:gd name="adj" fmla="val 8047"/>
            </a:avLst>
          </a:prstGeom>
          <a:solidFill>
            <a:schemeClr val="accent2"/>
          </a:solidFill>
          <a:ln>
            <a:noFill/>
          </a:ln>
          <a:effectLst>
            <a:outerShdw dist="161925" dir="7860000" algn="bl" rotWithShape="0">
              <a:schemeClr val="accent5"/>
            </a:outerShdw>
          </a:effectLst>
        </p:spPr>
        <p:txBody>
          <a:bodyPr spcFirstLastPara="1" wrap="square" lIns="121900" tIns="121900" rIns="121900" bIns="121900" anchor="ctr" anchorCtr="0">
            <a:noAutofit/>
          </a:bodyPr>
          <a:lstStyle/>
          <a:p>
            <a:endParaRPr sz="2400"/>
          </a:p>
        </p:txBody>
      </p:sp>
      <p:sp>
        <p:nvSpPr>
          <p:cNvPr id="1769" name="Google Shape;1769;p41"/>
          <p:cNvSpPr txBox="1">
            <a:spLocks noGrp="1"/>
          </p:cNvSpPr>
          <p:nvPr>
            <p:ph type="title"/>
          </p:nvPr>
        </p:nvSpPr>
        <p:spPr>
          <a:xfrm>
            <a:off x="766017" y="858869"/>
            <a:ext cx="3673600" cy="1396800"/>
          </a:xfrm>
          <a:prstGeom prst="rect">
            <a:avLst/>
          </a:prstGeom>
        </p:spPr>
        <p:txBody>
          <a:bodyPr spcFirstLastPara="1" vert="horz" wrap="square" lIns="121900" tIns="121900" rIns="121900" bIns="121900" rtlCol="0" anchor="ctr" anchorCtr="0">
            <a:noAutofit/>
          </a:bodyPr>
          <a:lstStyle/>
          <a:p>
            <a:r>
              <a:rPr lang="en-US" dirty="0">
                <a:solidFill>
                  <a:schemeClr val="accent1"/>
                </a:solidFill>
                <a:latin typeface="+mn-lt"/>
              </a:rPr>
              <a:t>ĐĂNG NHẬP</a:t>
            </a:r>
            <a:endParaRPr dirty="0">
              <a:solidFill>
                <a:schemeClr val="accent1"/>
              </a:solidFill>
              <a:latin typeface="+mn-lt"/>
            </a:endParaRPr>
          </a:p>
        </p:txBody>
      </p:sp>
      <p:sp>
        <p:nvSpPr>
          <p:cNvPr id="1771" name="Google Shape;1771;p41"/>
          <p:cNvSpPr/>
          <p:nvPr/>
        </p:nvSpPr>
        <p:spPr>
          <a:xfrm>
            <a:off x="1381151" y="650357"/>
            <a:ext cx="113079" cy="114331"/>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nvGrpSpPr>
          <p:cNvPr id="1772" name="Google Shape;1772;p41"/>
          <p:cNvGrpSpPr/>
          <p:nvPr/>
        </p:nvGrpSpPr>
        <p:grpSpPr>
          <a:xfrm>
            <a:off x="3207551" y="6020108"/>
            <a:ext cx="1362341" cy="442792"/>
            <a:chOff x="7289663" y="3996131"/>
            <a:chExt cx="1021756" cy="332094"/>
          </a:xfrm>
        </p:grpSpPr>
        <p:sp>
          <p:nvSpPr>
            <p:cNvPr id="1773" name="Google Shape;1773;p41"/>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774" name="Google Shape;1774;p41"/>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5" name="Google Shape;1775;p41"/>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76" name="Google Shape;1776;p41"/>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77" name="Google Shape;1777;p41"/>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1778" name="Google Shape;1778;p41"/>
          <p:cNvGrpSpPr/>
          <p:nvPr/>
        </p:nvGrpSpPr>
        <p:grpSpPr>
          <a:xfrm>
            <a:off x="6798389" y="5920454"/>
            <a:ext cx="999729" cy="956665"/>
            <a:chOff x="7847861" y="3178722"/>
            <a:chExt cx="749797" cy="717499"/>
          </a:xfrm>
        </p:grpSpPr>
        <p:sp>
          <p:nvSpPr>
            <p:cNvPr id="1779" name="Google Shape;1779;p41"/>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780" name="Google Shape;1780;p41"/>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1" name="Google Shape;1781;p41"/>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2" name="Google Shape;1782;p41"/>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83" name="Google Shape;1783;p41"/>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121900" tIns="121900" rIns="121900" bIns="121900" anchor="ctr" anchorCtr="0">
              <a:noAutofit/>
            </a:bodyPr>
            <a:lstStyle/>
            <a:p>
              <a:endParaRPr sz="2400"/>
            </a:p>
          </p:txBody>
        </p:sp>
      </p:grpSp>
      <p:grpSp>
        <p:nvGrpSpPr>
          <p:cNvPr id="1784" name="Google Shape;1784;p41"/>
          <p:cNvGrpSpPr/>
          <p:nvPr/>
        </p:nvGrpSpPr>
        <p:grpSpPr>
          <a:xfrm>
            <a:off x="4206887" y="141960"/>
            <a:ext cx="974067" cy="739467"/>
            <a:chOff x="-4813275" y="4164250"/>
            <a:chExt cx="730550" cy="554600"/>
          </a:xfrm>
        </p:grpSpPr>
        <p:sp>
          <p:nvSpPr>
            <p:cNvPr id="1785" name="Google Shape;1785;p41"/>
            <p:cNvSpPr/>
            <p:nvPr/>
          </p:nvSpPr>
          <p:spPr>
            <a:xfrm>
              <a:off x="-4813275" y="4215950"/>
              <a:ext cx="676350" cy="502900"/>
            </a:xfrm>
            <a:custGeom>
              <a:avLst/>
              <a:gdLst/>
              <a:ahLst/>
              <a:cxnLst/>
              <a:rect l="l" t="t" r="r" b="b"/>
              <a:pathLst>
                <a:path w="27054" h="20116" extrusionOk="0">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786" name="Google Shape;1786;p41"/>
            <p:cNvSpPr/>
            <p:nvPr/>
          </p:nvSpPr>
          <p:spPr>
            <a:xfrm>
              <a:off x="-4758225" y="4164250"/>
              <a:ext cx="675500" cy="502050"/>
            </a:xfrm>
            <a:custGeom>
              <a:avLst/>
              <a:gdLst/>
              <a:ahLst/>
              <a:cxnLst/>
              <a:rect l="l" t="t" r="r" b="b"/>
              <a:pathLst>
                <a:path w="27020" h="20082" extrusionOk="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7" name="Google Shape;1787;p41"/>
            <p:cNvSpPr/>
            <p:nvPr/>
          </p:nvSpPr>
          <p:spPr>
            <a:xfrm>
              <a:off x="-4558075" y="4261950"/>
              <a:ext cx="281875" cy="306175"/>
            </a:xfrm>
            <a:custGeom>
              <a:avLst/>
              <a:gdLst/>
              <a:ahLst/>
              <a:cxnLst/>
              <a:rect l="l" t="t" r="r" b="b"/>
              <a:pathLst>
                <a:path w="11275" h="12247" extrusionOk="0">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25" name="Google Shape;1576;p38">
            <a:extLst>
              <a:ext uri="{FF2B5EF4-FFF2-40B4-BE49-F238E27FC236}">
                <a16:creationId xmlns:a16="http://schemas.microsoft.com/office/drawing/2014/main" id="{A811135E-5E3E-41ED-A501-9082CB5133F2}"/>
              </a:ext>
            </a:extLst>
          </p:cNvPr>
          <p:cNvSpPr txBox="1">
            <a:spLocks/>
          </p:cNvSpPr>
          <p:nvPr/>
        </p:nvSpPr>
        <p:spPr>
          <a:xfrm>
            <a:off x="32360" y="1807972"/>
            <a:ext cx="5177591" cy="455811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1pPr>
            <a:lvl2pPr marL="914400" marR="0" lvl="1"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l"/>
            <a:r>
              <a:rPr lang="vi-VN" sz="2400" dirty="0">
                <a:latin typeface="+mn-lt"/>
              </a:rPr>
              <a:t>Đăng nhập: Sử dụng email và mật khẩu.</a:t>
            </a:r>
          </a:p>
          <a:p>
            <a:pPr marL="0" indent="0" algn="l"/>
            <a:endParaRPr lang="vi-VN" sz="2400" dirty="0">
              <a:latin typeface="+mn-lt"/>
            </a:endParaRPr>
          </a:p>
          <a:p>
            <a:pPr marL="0" indent="0" algn="l"/>
            <a:r>
              <a:rPr lang="vi-VN" sz="2400" dirty="0">
                <a:latin typeface="+mn-lt"/>
              </a:rPr>
              <a:t>Hiển thị lỗi động: Kết nối </a:t>
            </a:r>
            <a:r>
              <a:rPr lang="vi-VN" sz="2400" b="1" dirty="0">
                <a:latin typeface="+mn-lt"/>
              </a:rPr>
              <a:t>AuthBloc</a:t>
            </a:r>
            <a:r>
              <a:rPr lang="vi-VN" sz="2400" dirty="0">
                <a:latin typeface="+mn-lt"/>
              </a:rPr>
              <a:t>.</a:t>
            </a:r>
          </a:p>
          <a:p>
            <a:pPr marL="0" indent="0" algn="l"/>
            <a:endParaRPr lang="vi-VN" sz="2400" dirty="0">
              <a:latin typeface="+mn-lt"/>
            </a:endParaRPr>
          </a:p>
          <a:p>
            <a:pPr marL="0" indent="0" algn="l"/>
            <a:r>
              <a:rPr lang="vi-VN" sz="2400" dirty="0">
                <a:latin typeface="+mn-lt"/>
              </a:rPr>
              <a:t>Xác thực và đăng nhập: </a:t>
            </a:r>
            <a:r>
              <a:rPr lang="en-US" sz="2400" dirty="0" err="1">
                <a:latin typeface="+mn-lt"/>
                <a:ea typeface="Calibri" panose="020F0502020204030204" pitchFamily="34" charset="0"/>
                <a:cs typeface="Times New Roman" panose="02020603050405020304" pitchFamily="18" charset="0"/>
              </a:rPr>
              <a:t>Sử</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dụng</a:t>
            </a:r>
            <a:r>
              <a:rPr lang="en-US" sz="2400" dirty="0">
                <a:latin typeface="+mn-lt"/>
                <a:ea typeface="Calibri" panose="020F0502020204030204" pitchFamily="34" charset="0"/>
                <a:cs typeface="Times New Roman" panose="02020603050405020304" pitchFamily="18" charset="0"/>
              </a:rPr>
              <a:t> </a:t>
            </a:r>
            <a:r>
              <a:rPr lang="en-US" sz="2400" b="1" dirty="0" err="1">
                <a:latin typeface="+mn-lt"/>
                <a:ea typeface="Calibri" panose="020F0502020204030204" pitchFamily="34" charset="0"/>
                <a:cs typeface="Times New Roman" panose="02020603050405020304" pitchFamily="18" charset="0"/>
              </a:rPr>
              <a:t>AuthBloc</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để</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kiểm</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tra</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tính</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hợp</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lệ</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của</a:t>
            </a:r>
            <a:r>
              <a:rPr lang="en-US" sz="2400" dirty="0">
                <a:latin typeface="+mn-lt"/>
                <a:ea typeface="Calibri" panose="020F0502020204030204" pitchFamily="34" charset="0"/>
                <a:cs typeface="Times New Roman" panose="02020603050405020304" pitchFamily="18" charset="0"/>
              </a:rPr>
              <a:t> </a:t>
            </a:r>
            <a:r>
              <a:rPr lang="en-US" sz="2400" dirty="0" err="1">
                <a:latin typeface="+mn-lt"/>
                <a:ea typeface="Calibri" panose="020F0502020204030204" pitchFamily="34" charset="0"/>
                <a:cs typeface="Times New Roman" panose="02020603050405020304" pitchFamily="18" charset="0"/>
              </a:rPr>
              <a:t>thông</a:t>
            </a:r>
            <a:r>
              <a:rPr lang="en-US" sz="2400" dirty="0">
                <a:latin typeface="+mn-lt"/>
                <a:ea typeface="Calibri" panose="020F0502020204030204" pitchFamily="34" charset="0"/>
                <a:cs typeface="Times New Roman" panose="02020603050405020304" pitchFamily="18" charset="0"/>
              </a:rPr>
              <a:t> tin. </a:t>
            </a:r>
            <a:endParaRPr lang="vi-VN" sz="2400" dirty="0">
              <a:latin typeface="+mn-lt"/>
            </a:endParaRPr>
          </a:p>
          <a:p>
            <a:pPr marL="0" indent="0" algn="l"/>
            <a:endParaRPr lang="vi-VN" sz="2400" dirty="0">
              <a:latin typeface="+mn-lt"/>
            </a:endParaRPr>
          </a:p>
          <a:p>
            <a:pPr marL="380990" indent="-380990" algn="l">
              <a:buFontTx/>
              <a:buChar char="-"/>
            </a:pPr>
            <a:endParaRPr lang="vi-VN" sz="2400" dirty="0">
              <a:latin typeface="+mn-lt"/>
            </a:endParaRPr>
          </a:p>
          <a:p>
            <a:pPr marL="0" indent="0" algn="l"/>
            <a:r>
              <a:rPr lang="vi-VN" sz="2400" dirty="0">
                <a:latin typeface="+mn-lt"/>
              </a:rPr>
              <a:t> </a:t>
            </a:r>
          </a:p>
        </p:txBody>
      </p:sp>
      <p:pic>
        <p:nvPicPr>
          <p:cNvPr id="23" name="Picture 22">
            <a:extLst>
              <a:ext uri="{FF2B5EF4-FFF2-40B4-BE49-F238E27FC236}">
                <a16:creationId xmlns:a16="http://schemas.microsoft.com/office/drawing/2014/main" id="{E516C657-D7E9-420F-997C-9494C7685FCE}"/>
              </a:ext>
            </a:extLst>
          </p:cNvPr>
          <p:cNvPicPr/>
          <p:nvPr/>
        </p:nvPicPr>
        <p:blipFill>
          <a:blip r:embed="rId3"/>
          <a:stretch>
            <a:fillRect/>
          </a:stretch>
        </p:blipFill>
        <p:spPr>
          <a:xfrm>
            <a:off x="5120783" y="320437"/>
            <a:ext cx="6968693" cy="3749040"/>
          </a:xfrm>
          <a:prstGeom prst="rect">
            <a:avLst/>
          </a:prstGeom>
        </p:spPr>
      </p:pic>
    </p:spTree>
    <p:extLst>
      <p:ext uri="{BB962C8B-B14F-4D97-AF65-F5344CB8AC3E}">
        <p14:creationId xmlns:p14="http://schemas.microsoft.com/office/powerpoint/2010/main" val="17492081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40"/>
          <p:cNvSpPr txBox="1">
            <a:spLocks noGrp="1"/>
          </p:cNvSpPr>
          <p:nvPr>
            <p:ph type="title"/>
          </p:nvPr>
        </p:nvSpPr>
        <p:spPr>
          <a:xfrm>
            <a:off x="971151" y="2198038"/>
            <a:ext cx="4693600" cy="2055200"/>
          </a:xfrm>
          <a:prstGeom prst="rect">
            <a:avLst/>
          </a:prstGeom>
        </p:spPr>
        <p:txBody>
          <a:bodyPr spcFirstLastPara="1" vert="horz" wrap="square" lIns="121900" tIns="121900" rIns="121900" bIns="121900" rtlCol="0" anchor="ctr" anchorCtr="0">
            <a:noAutofit/>
          </a:bodyPr>
          <a:lstStyle/>
          <a:p>
            <a:pPr algn="ctr"/>
            <a:r>
              <a:rPr lang="en" dirty="0">
                <a:latin typeface="+mj-lt"/>
              </a:rPr>
              <a:t>TRANG CHỦ</a:t>
            </a:r>
            <a:endParaRPr dirty="0">
              <a:latin typeface="+mj-lt"/>
            </a:endParaRPr>
          </a:p>
        </p:txBody>
      </p:sp>
      <p:sp>
        <p:nvSpPr>
          <p:cNvPr id="1640" name="Google Shape;1640;p40"/>
          <p:cNvSpPr txBox="1">
            <a:spLocks noGrp="1"/>
          </p:cNvSpPr>
          <p:nvPr>
            <p:ph type="title" idx="2"/>
          </p:nvPr>
        </p:nvSpPr>
        <p:spPr>
          <a:xfrm>
            <a:off x="2315151" y="1642009"/>
            <a:ext cx="2005600" cy="1122400"/>
          </a:xfrm>
          <a:prstGeom prst="rect">
            <a:avLst/>
          </a:prstGeom>
        </p:spPr>
        <p:txBody>
          <a:bodyPr spcFirstLastPara="1" vert="horz" wrap="square" lIns="121900" tIns="121900" rIns="121900" bIns="121900" rtlCol="0" anchor="ctr" anchorCtr="0">
            <a:noAutofit/>
          </a:bodyPr>
          <a:lstStyle/>
          <a:p>
            <a:pPr algn="ctr"/>
            <a:r>
              <a:rPr lang="vi-VN" dirty="0">
                <a:latin typeface="+mj-lt"/>
              </a:rPr>
              <a:t>02</a:t>
            </a:r>
            <a:r>
              <a:rPr lang="en" dirty="0">
                <a:latin typeface="+mj-lt"/>
              </a:rPr>
              <a:t>.</a:t>
            </a:r>
            <a:endParaRPr dirty="0">
              <a:latin typeface="+mj-lt"/>
            </a:endParaRPr>
          </a:p>
        </p:txBody>
      </p:sp>
      <p:sp>
        <p:nvSpPr>
          <p:cNvPr id="1641" name="Google Shape;1641;p40"/>
          <p:cNvSpPr txBox="1">
            <a:spLocks noGrp="1"/>
          </p:cNvSpPr>
          <p:nvPr>
            <p:ph type="subTitle" idx="1"/>
          </p:nvPr>
        </p:nvSpPr>
        <p:spPr>
          <a:xfrm>
            <a:off x="971151" y="4391614"/>
            <a:ext cx="4693600" cy="544800"/>
          </a:xfrm>
          <a:prstGeom prst="rect">
            <a:avLst/>
          </a:prstGeom>
        </p:spPr>
        <p:txBody>
          <a:bodyPr spcFirstLastPara="1" vert="horz" wrap="square" lIns="121900" tIns="121900" rIns="121900" bIns="121900" rtlCol="0" anchor="ctr" anchorCtr="0">
            <a:noAutofit/>
          </a:bodyPr>
          <a:lstStyle/>
          <a:p>
            <a:pPr marL="0" indent="0"/>
            <a:r>
              <a:rPr lang="en-US" sz="3200" dirty="0" err="1">
                <a:latin typeface="Sitka Small Semibold" pitchFamily="2" charset="0"/>
                <a:ea typeface="Calibri" panose="020F0502020204030204" pitchFamily="34" charset="0"/>
                <a:cs typeface="Times New Roman" panose="02020603050405020304" pitchFamily="18" charset="0"/>
              </a:rPr>
              <a:t>Nơi</a:t>
            </a:r>
            <a:r>
              <a:rPr lang="en-US" sz="3200" dirty="0">
                <a:latin typeface="Sitka Small Semibold" pitchFamily="2" charset="0"/>
                <a:ea typeface="Calibri" panose="020F0502020204030204" pitchFamily="34" charset="0"/>
                <a:cs typeface="Times New Roman" panose="02020603050405020304" pitchFamily="18" charset="0"/>
              </a:rPr>
              <a:t> </a:t>
            </a:r>
            <a:r>
              <a:rPr lang="en-US" sz="3200" dirty="0" err="1">
                <a:latin typeface="Sitka Small Semibold" pitchFamily="2" charset="0"/>
                <a:ea typeface="Calibri" panose="020F0502020204030204" pitchFamily="34" charset="0"/>
                <a:cs typeface="Times New Roman" panose="02020603050405020304" pitchFamily="18" charset="0"/>
              </a:rPr>
              <a:t>tương</a:t>
            </a:r>
            <a:r>
              <a:rPr lang="en-US" sz="3200" dirty="0">
                <a:latin typeface="Sitka Small Semibold" pitchFamily="2" charset="0"/>
                <a:ea typeface="Calibri" panose="020F0502020204030204" pitchFamily="34" charset="0"/>
                <a:cs typeface="Times New Roman" panose="02020603050405020304" pitchFamily="18" charset="0"/>
              </a:rPr>
              <a:t> </a:t>
            </a:r>
            <a:r>
              <a:rPr lang="en-US" sz="3200" dirty="0" err="1">
                <a:latin typeface="Sitka Small Semibold" pitchFamily="2" charset="0"/>
                <a:ea typeface="Calibri" panose="020F0502020204030204" pitchFamily="34" charset="0"/>
                <a:cs typeface="Times New Roman" panose="02020603050405020304" pitchFamily="18" charset="0"/>
              </a:rPr>
              <a:t>tác</a:t>
            </a:r>
            <a:r>
              <a:rPr lang="en-US" sz="3200" dirty="0">
                <a:latin typeface="Sitka Small Semibold" pitchFamily="2" charset="0"/>
                <a:ea typeface="Calibri" panose="020F0502020204030204" pitchFamily="34" charset="0"/>
                <a:cs typeface="Times New Roman" panose="02020603050405020304" pitchFamily="18" charset="0"/>
              </a:rPr>
              <a:t> </a:t>
            </a:r>
            <a:r>
              <a:rPr lang="en-US" sz="3200" dirty="0" err="1">
                <a:latin typeface="Sitka Small Semibold" pitchFamily="2" charset="0"/>
                <a:ea typeface="Calibri" panose="020F0502020204030204" pitchFamily="34" charset="0"/>
                <a:cs typeface="Times New Roman" panose="02020603050405020304" pitchFamily="18" charset="0"/>
              </a:rPr>
              <a:t>chính</a:t>
            </a:r>
            <a:r>
              <a:rPr lang="en-US" sz="3200" dirty="0">
                <a:latin typeface="Sitka Small Semibold" pitchFamily="2" charset="0"/>
                <a:ea typeface="Calibri" panose="020F0502020204030204" pitchFamily="34" charset="0"/>
                <a:cs typeface="Times New Roman" panose="02020603050405020304" pitchFamily="18" charset="0"/>
              </a:rPr>
              <a:t> </a:t>
            </a:r>
            <a:r>
              <a:rPr lang="en-US" sz="3200" dirty="0" err="1">
                <a:latin typeface="Sitka Small Semibold" pitchFamily="2" charset="0"/>
                <a:ea typeface="Calibri" panose="020F0502020204030204" pitchFamily="34" charset="0"/>
                <a:cs typeface="Times New Roman" panose="02020603050405020304" pitchFamily="18" charset="0"/>
              </a:rPr>
              <a:t>giữa</a:t>
            </a:r>
            <a:r>
              <a:rPr lang="en-US" sz="3200" dirty="0">
                <a:latin typeface="Sitka Small Semibold" pitchFamily="2" charset="0"/>
                <a:ea typeface="Calibri" panose="020F0502020204030204" pitchFamily="34" charset="0"/>
                <a:cs typeface="Times New Roman" panose="02020603050405020304" pitchFamily="18" charset="0"/>
              </a:rPr>
              <a:t> </a:t>
            </a:r>
            <a:r>
              <a:rPr lang="en-US" sz="3200" dirty="0" err="1">
                <a:latin typeface="Sitka Small Semibold" pitchFamily="2" charset="0"/>
                <a:ea typeface="Calibri" panose="020F0502020204030204" pitchFamily="34" charset="0"/>
                <a:cs typeface="Times New Roman" panose="02020603050405020304" pitchFamily="18" charset="0"/>
              </a:rPr>
              <a:t>người</a:t>
            </a:r>
            <a:r>
              <a:rPr lang="en-US" sz="3200" dirty="0">
                <a:latin typeface="Sitka Small Semibold" pitchFamily="2" charset="0"/>
                <a:ea typeface="Calibri" panose="020F0502020204030204" pitchFamily="34" charset="0"/>
                <a:cs typeface="Times New Roman" panose="02020603050405020304" pitchFamily="18" charset="0"/>
              </a:rPr>
              <a:t> </a:t>
            </a:r>
            <a:r>
              <a:rPr lang="en-US" sz="3200" dirty="0" err="1">
                <a:latin typeface="Sitka Small Semibold" pitchFamily="2" charset="0"/>
                <a:ea typeface="Calibri" panose="020F0502020204030204" pitchFamily="34" charset="0"/>
                <a:cs typeface="Times New Roman" panose="02020603050405020304" pitchFamily="18" charset="0"/>
              </a:rPr>
              <a:t>dùng</a:t>
            </a:r>
            <a:r>
              <a:rPr lang="en-US" sz="3200" dirty="0">
                <a:latin typeface="Sitka Small Semibold" pitchFamily="2" charset="0"/>
                <a:ea typeface="Calibri" panose="020F0502020204030204" pitchFamily="34" charset="0"/>
                <a:cs typeface="Times New Roman" panose="02020603050405020304" pitchFamily="18" charset="0"/>
              </a:rPr>
              <a:t> </a:t>
            </a:r>
            <a:r>
              <a:rPr lang="en-US" sz="3200" dirty="0" err="1">
                <a:latin typeface="Sitka Small Semibold" pitchFamily="2" charset="0"/>
                <a:ea typeface="Calibri" panose="020F0502020204030204" pitchFamily="34" charset="0"/>
                <a:cs typeface="Times New Roman" panose="02020603050405020304" pitchFamily="18" charset="0"/>
              </a:rPr>
              <a:t>với</a:t>
            </a:r>
            <a:r>
              <a:rPr lang="en-US" sz="3200" dirty="0">
                <a:latin typeface="Sitka Small Semibold" pitchFamily="2" charset="0"/>
                <a:ea typeface="Calibri" panose="020F0502020204030204" pitchFamily="34" charset="0"/>
                <a:cs typeface="Times New Roman" panose="02020603050405020304" pitchFamily="18" charset="0"/>
              </a:rPr>
              <a:t> </a:t>
            </a:r>
            <a:r>
              <a:rPr lang="en-US" sz="3200" dirty="0" err="1">
                <a:latin typeface="Sitka Small Semibold" pitchFamily="2" charset="0"/>
                <a:ea typeface="Calibri" panose="020F0502020204030204" pitchFamily="34" charset="0"/>
                <a:cs typeface="Times New Roman" panose="02020603050405020304" pitchFamily="18" charset="0"/>
              </a:rPr>
              <a:t>ứng</a:t>
            </a:r>
            <a:r>
              <a:rPr lang="en-US" sz="3200" dirty="0">
                <a:latin typeface="Sitka Small Semibold" pitchFamily="2" charset="0"/>
                <a:ea typeface="Calibri" panose="020F0502020204030204" pitchFamily="34" charset="0"/>
                <a:cs typeface="Times New Roman" panose="02020603050405020304" pitchFamily="18" charset="0"/>
              </a:rPr>
              <a:t> </a:t>
            </a:r>
            <a:r>
              <a:rPr lang="en-US" sz="3200" dirty="0" err="1">
                <a:latin typeface="Sitka Small Semibold" pitchFamily="2" charset="0"/>
                <a:ea typeface="Calibri" panose="020F0502020204030204" pitchFamily="34" charset="0"/>
                <a:cs typeface="Times New Roman" panose="02020603050405020304" pitchFamily="18" charset="0"/>
              </a:rPr>
              <a:t>dụng</a:t>
            </a:r>
            <a:r>
              <a:rPr lang="en-US" sz="3200" dirty="0">
                <a:latin typeface="Sitka Small Semibold" pitchFamily="2" charset="0"/>
                <a:ea typeface="Calibri" panose="020F0502020204030204" pitchFamily="34" charset="0"/>
                <a:cs typeface="Times New Roman" panose="02020603050405020304" pitchFamily="18" charset="0"/>
              </a:rPr>
              <a:t> Flutter. </a:t>
            </a:r>
            <a:endParaRPr lang="vi-VN" sz="3200" dirty="0">
              <a:latin typeface="Sitka Small Semibold" pitchFamily="2" charset="0"/>
              <a:ea typeface="Calibri" panose="020F0502020204030204" pitchFamily="34" charset="0"/>
              <a:cs typeface="Times New Roman" panose="02020603050405020304" pitchFamily="18" charset="0"/>
            </a:endParaRPr>
          </a:p>
          <a:p>
            <a:pPr marL="0" indent="0"/>
            <a:endParaRPr dirty="0">
              <a:latin typeface="+mj-lt"/>
            </a:endParaRPr>
          </a:p>
        </p:txBody>
      </p:sp>
      <p:grpSp>
        <p:nvGrpSpPr>
          <p:cNvPr id="1642" name="Google Shape;1642;p40"/>
          <p:cNvGrpSpPr/>
          <p:nvPr/>
        </p:nvGrpSpPr>
        <p:grpSpPr>
          <a:xfrm>
            <a:off x="6252075" y="227811"/>
            <a:ext cx="5517247" cy="6630184"/>
            <a:chOff x="4689056" y="170858"/>
            <a:chExt cx="4137935" cy="4972638"/>
          </a:xfrm>
        </p:grpSpPr>
        <p:grpSp>
          <p:nvGrpSpPr>
            <p:cNvPr id="1643" name="Google Shape;1643;p40"/>
            <p:cNvGrpSpPr/>
            <p:nvPr/>
          </p:nvGrpSpPr>
          <p:grpSpPr>
            <a:xfrm>
              <a:off x="5313076" y="1838325"/>
              <a:ext cx="3440772" cy="3305172"/>
              <a:chOff x="10381150" y="1238900"/>
              <a:chExt cx="4415775" cy="4241750"/>
            </a:xfrm>
          </p:grpSpPr>
          <p:sp>
            <p:nvSpPr>
              <p:cNvPr id="1644" name="Google Shape;1644;p40"/>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121900" tIns="121900" rIns="121900" bIns="121900" anchor="ctr" anchorCtr="0">
                <a:noAutofit/>
              </a:bodyPr>
              <a:lstStyle/>
              <a:p>
                <a:endParaRPr sz="2400">
                  <a:latin typeface="+mj-lt"/>
                </a:endParaRPr>
              </a:p>
            </p:txBody>
          </p:sp>
          <p:sp>
            <p:nvSpPr>
              <p:cNvPr id="1645" name="Google Shape;1645;p40"/>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46" name="Google Shape;1646;p40"/>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latin typeface="+mj-lt"/>
                </a:endParaRPr>
              </a:p>
            </p:txBody>
          </p:sp>
          <p:sp>
            <p:nvSpPr>
              <p:cNvPr id="1647" name="Google Shape;1647;p40"/>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121900" tIns="121900" rIns="121900" bIns="121900" anchor="ctr" anchorCtr="0">
                <a:noAutofit/>
              </a:bodyPr>
              <a:lstStyle/>
              <a:p>
                <a:endParaRPr sz="2400">
                  <a:latin typeface="+mj-lt"/>
                </a:endParaRPr>
              </a:p>
            </p:txBody>
          </p:sp>
          <p:sp>
            <p:nvSpPr>
              <p:cNvPr id="1648" name="Google Shape;1648;p40"/>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49" name="Google Shape;1649;p40"/>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121900" tIns="121900" rIns="121900" bIns="121900" anchor="ctr" anchorCtr="0">
                <a:noAutofit/>
              </a:bodyPr>
              <a:lstStyle/>
              <a:p>
                <a:endParaRPr sz="2400">
                  <a:latin typeface="+mj-lt"/>
                </a:endParaRPr>
              </a:p>
            </p:txBody>
          </p:sp>
          <p:sp>
            <p:nvSpPr>
              <p:cNvPr id="1650" name="Google Shape;1650;p40"/>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121900" tIns="121900" rIns="121900" bIns="121900" anchor="ctr" anchorCtr="0">
                <a:noAutofit/>
              </a:bodyPr>
              <a:lstStyle/>
              <a:p>
                <a:endParaRPr sz="2400">
                  <a:latin typeface="+mj-lt"/>
                </a:endParaRPr>
              </a:p>
            </p:txBody>
          </p:sp>
          <p:sp>
            <p:nvSpPr>
              <p:cNvPr id="1651" name="Google Shape;1651;p40"/>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121900" tIns="121900" rIns="121900" bIns="121900" anchor="ctr" anchorCtr="0">
                <a:noAutofit/>
              </a:bodyPr>
              <a:lstStyle/>
              <a:p>
                <a:endParaRPr sz="2400">
                  <a:latin typeface="+mj-lt"/>
                </a:endParaRPr>
              </a:p>
            </p:txBody>
          </p:sp>
          <p:sp>
            <p:nvSpPr>
              <p:cNvPr id="1652" name="Google Shape;1652;p40"/>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121900" tIns="121900" rIns="121900" bIns="121900" anchor="ctr" anchorCtr="0">
                <a:noAutofit/>
              </a:bodyPr>
              <a:lstStyle/>
              <a:p>
                <a:endParaRPr sz="2400">
                  <a:latin typeface="+mj-lt"/>
                </a:endParaRPr>
              </a:p>
            </p:txBody>
          </p:sp>
          <p:sp>
            <p:nvSpPr>
              <p:cNvPr id="1653" name="Google Shape;1653;p40"/>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121900" tIns="121900" rIns="121900" bIns="121900" anchor="ctr" anchorCtr="0">
                <a:noAutofit/>
              </a:bodyPr>
              <a:lstStyle/>
              <a:p>
                <a:endParaRPr sz="2400">
                  <a:latin typeface="+mj-lt"/>
                </a:endParaRPr>
              </a:p>
            </p:txBody>
          </p:sp>
          <p:sp>
            <p:nvSpPr>
              <p:cNvPr id="1654" name="Google Shape;1654;p40"/>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121900" tIns="121900" rIns="121900" bIns="121900" anchor="ctr" anchorCtr="0">
                <a:noAutofit/>
              </a:bodyPr>
              <a:lstStyle/>
              <a:p>
                <a:endParaRPr sz="2400">
                  <a:latin typeface="+mj-lt"/>
                </a:endParaRPr>
              </a:p>
            </p:txBody>
          </p:sp>
          <p:sp>
            <p:nvSpPr>
              <p:cNvPr id="1655" name="Google Shape;1655;p40"/>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121900" tIns="121900" rIns="121900" bIns="121900" anchor="ctr" anchorCtr="0">
                <a:noAutofit/>
              </a:bodyPr>
              <a:lstStyle/>
              <a:p>
                <a:endParaRPr sz="2400">
                  <a:latin typeface="+mj-lt"/>
                </a:endParaRPr>
              </a:p>
            </p:txBody>
          </p:sp>
          <p:sp>
            <p:nvSpPr>
              <p:cNvPr id="1656" name="Google Shape;1656;p40"/>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57" name="Google Shape;1657;p40"/>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latin typeface="+mj-lt"/>
                </a:endParaRPr>
              </a:p>
            </p:txBody>
          </p:sp>
          <p:sp>
            <p:nvSpPr>
              <p:cNvPr id="1658" name="Google Shape;1658;p40"/>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121900" tIns="121900" rIns="121900" bIns="121900" anchor="ctr" anchorCtr="0">
                <a:noAutofit/>
              </a:bodyPr>
              <a:lstStyle/>
              <a:p>
                <a:endParaRPr sz="2400">
                  <a:latin typeface="+mj-lt"/>
                </a:endParaRPr>
              </a:p>
            </p:txBody>
          </p:sp>
          <p:sp>
            <p:nvSpPr>
              <p:cNvPr id="1659" name="Google Shape;1659;p40"/>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60" name="Google Shape;1660;p40"/>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121900" tIns="121900" rIns="121900" bIns="121900" anchor="ctr" anchorCtr="0">
                <a:noAutofit/>
              </a:bodyPr>
              <a:lstStyle/>
              <a:p>
                <a:endParaRPr sz="2400">
                  <a:latin typeface="+mj-lt"/>
                </a:endParaRPr>
              </a:p>
            </p:txBody>
          </p:sp>
          <p:sp>
            <p:nvSpPr>
              <p:cNvPr id="1661" name="Google Shape;1661;p40"/>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121900" tIns="121900" rIns="121900" bIns="121900" anchor="ctr" anchorCtr="0">
                <a:noAutofit/>
              </a:bodyPr>
              <a:lstStyle/>
              <a:p>
                <a:endParaRPr sz="2400">
                  <a:latin typeface="+mj-lt"/>
                </a:endParaRPr>
              </a:p>
            </p:txBody>
          </p:sp>
          <p:sp>
            <p:nvSpPr>
              <p:cNvPr id="1662" name="Google Shape;1662;p40"/>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121900" tIns="121900" rIns="121900" bIns="121900" anchor="ctr" anchorCtr="0">
                <a:noAutofit/>
              </a:bodyPr>
              <a:lstStyle/>
              <a:p>
                <a:endParaRPr sz="2400">
                  <a:latin typeface="+mj-lt"/>
                </a:endParaRPr>
              </a:p>
            </p:txBody>
          </p:sp>
          <p:sp>
            <p:nvSpPr>
              <p:cNvPr id="1663" name="Google Shape;1663;p40"/>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121900" tIns="121900" rIns="121900" bIns="121900" anchor="ctr" anchorCtr="0">
                <a:noAutofit/>
              </a:bodyPr>
              <a:lstStyle/>
              <a:p>
                <a:endParaRPr sz="2400">
                  <a:latin typeface="+mj-lt"/>
                </a:endParaRPr>
              </a:p>
            </p:txBody>
          </p:sp>
          <p:sp>
            <p:nvSpPr>
              <p:cNvPr id="1664" name="Google Shape;1664;p40"/>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121900" tIns="121900" rIns="121900" bIns="121900" anchor="ctr" anchorCtr="0">
                <a:noAutofit/>
              </a:bodyPr>
              <a:lstStyle/>
              <a:p>
                <a:endParaRPr sz="2400">
                  <a:latin typeface="+mj-lt"/>
                </a:endParaRPr>
              </a:p>
            </p:txBody>
          </p:sp>
          <p:sp>
            <p:nvSpPr>
              <p:cNvPr id="1665" name="Google Shape;1665;p40"/>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121900" tIns="121900" rIns="121900" bIns="121900" anchor="ctr" anchorCtr="0">
                <a:noAutofit/>
              </a:bodyPr>
              <a:lstStyle/>
              <a:p>
                <a:endParaRPr sz="2400">
                  <a:latin typeface="+mj-lt"/>
                </a:endParaRPr>
              </a:p>
            </p:txBody>
          </p:sp>
          <p:sp>
            <p:nvSpPr>
              <p:cNvPr id="1666" name="Google Shape;1666;p40"/>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121900" tIns="121900" rIns="121900" bIns="121900" anchor="ctr" anchorCtr="0">
                <a:noAutofit/>
              </a:bodyPr>
              <a:lstStyle/>
              <a:p>
                <a:endParaRPr sz="2400">
                  <a:latin typeface="+mj-lt"/>
                </a:endParaRPr>
              </a:p>
            </p:txBody>
          </p:sp>
          <p:sp>
            <p:nvSpPr>
              <p:cNvPr id="1667" name="Google Shape;1667;p40"/>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68" name="Google Shape;1668;p40"/>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121900" tIns="121900" rIns="121900" bIns="121900" anchor="ctr" anchorCtr="0">
                <a:noAutofit/>
              </a:bodyPr>
              <a:lstStyle/>
              <a:p>
                <a:endParaRPr sz="2400">
                  <a:latin typeface="+mj-lt"/>
                </a:endParaRPr>
              </a:p>
            </p:txBody>
          </p:sp>
          <p:sp>
            <p:nvSpPr>
              <p:cNvPr id="1669" name="Google Shape;1669;p40"/>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121900" tIns="121900" rIns="121900" bIns="121900" anchor="ctr" anchorCtr="0">
                <a:noAutofit/>
              </a:bodyPr>
              <a:lstStyle/>
              <a:p>
                <a:endParaRPr sz="2400">
                  <a:latin typeface="+mj-lt"/>
                </a:endParaRPr>
              </a:p>
            </p:txBody>
          </p:sp>
          <p:sp>
            <p:nvSpPr>
              <p:cNvPr id="1670" name="Google Shape;1670;p40"/>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71" name="Google Shape;1671;p40"/>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72" name="Google Shape;1672;p40"/>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121900" tIns="121900" rIns="121900" bIns="121900" anchor="ctr" anchorCtr="0">
                <a:noAutofit/>
              </a:bodyPr>
              <a:lstStyle/>
              <a:p>
                <a:endParaRPr sz="2400">
                  <a:latin typeface="+mj-lt"/>
                </a:endParaRPr>
              </a:p>
            </p:txBody>
          </p:sp>
          <p:sp>
            <p:nvSpPr>
              <p:cNvPr id="1673" name="Google Shape;1673;p40"/>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74" name="Google Shape;1674;p40"/>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75" name="Google Shape;1675;p40"/>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76" name="Google Shape;1676;p40"/>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121900" tIns="121900" rIns="121900" bIns="121900" anchor="ctr" anchorCtr="0">
                <a:noAutofit/>
              </a:bodyPr>
              <a:lstStyle/>
              <a:p>
                <a:endParaRPr sz="2400">
                  <a:latin typeface="+mj-lt"/>
                </a:endParaRPr>
              </a:p>
            </p:txBody>
          </p:sp>
          <p:sp>
            <p:nvSpPr>
              <p:cNvPr id="1677" name="Google Shape;1677;p40"/>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78" name="Google Shape;1678;p40"/>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679" name="Google Shape;1679;p40"/>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80" name="Google Shape;1680;p40"/>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81" name="Google Shape;1681;p40"/>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121900" tIns="121900" rIns="121900" bIns="121900" anchor="ctr" anchorCtr="0">
                <a:noAutofit/>
              </a:bodyPr>
              <a:lstStyle/>
              <a:p>
                <a:endParaRPr sz="2400">
                  <a:latin typeface="+mj-lt"/>
                </a:endParaRPr>
              </a:p>
            </p:txBody>
          </p:sp>
          <p:sp>
            <p:nvSpPr>
              <p:cNvPr id="1682" name="Google Shape;1682;p40"/>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683" name="Google Shape;1683;p40"/>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684" name="Google Shape;1684;p40"/>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685" name="Google Shape;1685;p40"/>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686" name="Google Shape;1686;p40"/>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687" name="Google Shape;1687;p40"/>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688" name="Google Shape;1688;p40"/>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689" name="Google Shape;1689;p40"/>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121900" tIns="121900" rIns="121900" bIns="121900" anchor="ctr" anchorCtr="0">
                <a:noAutofit/>
              </a:bodyPr>
              <a:lstStyle/>
              <a:p>
                <a:endParaRPr sz="2400">
                  <a:latin typeface="+mj-lt"/>
                </a:endParaRPr>
              </a:p>
            </p:txBody>
          </p:sp>
          <p:sp>
            <p:nvSpPr>
              <p:cNvPr id="1690" name="Google Shape;1690;p40"/>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91" name="Google Shape;1691;p40"/>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92" name="Google Shape;1692;p40"/>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93" name="Google Shape;1693;p40"/>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94" name="Google Shape;1694;p40"/>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95" name="Google Shape;1695;p40"/>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96" name="Google Shape;1696;p40"/>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121900" tIns="121900" rIns="121900" bIns="121900" anchor="ctr" anchorCtr="0">
                <a:noAutofit/>
              </a:bodyPr>
              <a:lstStyle/>
              <a:p>
                <a:endParaRPr sz="2400">
                  <a:latin typeface="+mj-lt"/>
                </a:endParaRPr>
              </a:p>
            </p:txBody>
          </p:sp>
          <p:sp>
            <p:nvSpPr>
              <p:cNvPr id="1697" name="Google Shape;1697;p40"/>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698" name="Google Shape;1698;p40"/>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699" name="Google Shape;1699;p40"/>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121900" tIns="121900" rIns="121900" bIns="121900" anchor="ctr" anchorCtr="0">
                <a:noAutofit/>
              </a:bodyPr>
              <a:lstStyle/>
              <a:p>
                <a:endParaRPr sz="2400">
                  <a:latin typeface="+mj-lt"/>
                </a:endParaRPr>
              </a:p>
            </p:txBody>
          </p:sp>
          <p:sp>
            <p:nvSpPr>
              <p:cNvPr id="1700" name="Google Shape;1700;p40"/>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01" name="Google Shape;1701;p40"/>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sp>
            <p:nvSpPr>
              <p:cNvPr id="1702" name="Google Shape;1702;p40"/>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sp>
            <p:nvSpPr>
              <p:cNvPr id="1703" name="Google Shape;1703;p40"/>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sp>
            <p:nvSpPr>
              <p:cNvPr id="1704" name="Google Shape;1704;p40"/>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sp>
            <p:nvSpPr>
              <p:cNvPr id="1705" name="Google Shape;1705;p40"/>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121900" tIns="121900" rIns="121900" bIns="121900" anchor="ctr" anchorCtr="0">
                <a:noAutofit/>
              </a:bodyPr>
              <a:lstStyle/>
              <a:p>
                <a:endParaRPr sz="2400">
                  <a:latin typeface="+mj-lt"/>
                </a:endParaRPr>
              </a:p>
            </p:txBody>
          </p:sp>
          <p:sp>
            <p:nvSpPr>
              <p:cNvPr id="1706" name="Google Shape;1706;p40"/>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07" name="Google Shape;1707;p40"/>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sp>
            <p:nvSpPr>
              <p:cNvPr id="1708" name="Google Shape;1708;p40"/>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sp>
            <p:nvSpPr>
              <p:cNvPr id="1709" name="Google Shape;1709;p40"/>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sp>
            <p:nvSpPr>
              <p:cNvPr id="1710" name="Google Shape;1710;p40"/>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sp>
            <p:nvSpPr>
              <p:cNvPr id="1711" name="Google Shape;1711;p40"/>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121900" tIns="121900" rIns="121900" bIns="121900" anchor="ctr" anchorCtr="0">
                <a:noAutofit/>
              </a:bodyPr>
              <a:lstStyle/>
              <a:p>
                <a:endParaRPr sz="2400">
                  <a:latin typeface="+mj-lt"/>
                </a:endParaRPr>
              </a:p>
            </p:txBody>
          </p:sp>
          <p:sp>
            <p:nvSpPr>
              <p:cNvPr id="1712" name="Google Shape;1712;p40"/>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13" name="Google Shape;1713;p40"/>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sp>
            <p:nvSpPr>
              <p:cNvPr id="1714" name="Google Shape;1714;p40"/>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sp>
            <p:nvSpPr>
              <p:cNvPr id="1715" name="Google Shape;1715;p40"/>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sp>
            <p:nvSpPr>
              <p:cNvPr id="1716" name="Google Shape;1716;p40"/>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121900" tIns="121900" rIns="121900" bIns="121900" anchor="ctr" anchorCtr="0">
                <a:noAutofit/>
              </a:bodyPr>
              <a:lstStyle/>
              <a:p>
                <a:endParaRPr sz="2400">
                  <a:latin typeface="+mj-lt"/>
                </a:endParaRPr>
              </a:p>
            </p:txBody>
          </p:sp>
        </p:grpSp>
        <p:grpSp>
          <p:nvGrpSpPr>
            <p:cNvPr id="1717" name="Google Shape;1717;p40"/>
            <p:cNvGrpSpPr/>
            <p:nvPr/>
          </p:nvGrpSpPr>
          <p:grpSpPr>
            <a:xfrm>
              <a:off x="6265785" y="1346404"/>
              <a:ext cx="518269" cy="328105"/>
              <a:chOff x="783960" y="4261704"/>
              <a:chExt cx="518269" cy="328105"/>
            </a:xfrm>
          </p:grpSpPr>
          <p:sp>
            <p:nvSpPr>
              <p:cNvPr id="1718" name="Google Shape;1718;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grpSp>
            <p:nvGrpSpPr>
              <p:cNvPr id="1719" name="Google Shape;1719;p40"/>
              <p:cNvGrpSpPr/>
              <p:nvPr/>
            </p:nvGrpSpPr>
            <p:grpSpPr>
              <a:xfrm>
                <a:off x="783960" y="4261704"/>
                <a:ext cx="518269" cy="328105"/>
                <a:chOff x="783960" y="4261704"/>
                <a:chExt cx="518269" cy="328105"/>
              </a:xfrm>
            </p:grpSpPr>
            <p:sp>
              <p:nvSpPr>
                <p:cNvPr id="1720" name="Google Shape;1720;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21" name="Google Shape;1721;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22" name="Google Shape;1722;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23" name="Google Shape;1723;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grpSp>
        </p:grpSp>
        <p:grpSp>
          <p:nvGrpSpPr>
            <p:cNvPr id="1724" name="Google Shape;1724;p40"/>
            <p:cNvGrpSpPr/>
            <p:nvPr/>
          </p:nvGrpSpPr>
          <p:grpSpPr>
            <a:xfrm flipH="1">
              <a:off x="7976238" y="605862"/>
              <a:ext cx="850753" cy="850724"/>
              <a:chOff x="780950" y="891300"/>
              <a:chExt cx="727575" cy="727550"/>
            </a:xfrm>
          </p:grpSpPr>
          <p:sp>
            <p:nvSpPr>
              <p:cNvPr id="1725" name="Google Shape;1725;p4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26" name="Google Shape;1726;p4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27" name="Google Shape;1727;p4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28" name="Google Shape;1728;p4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29" name="Google Shape;1729;p4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30" name="Google Shape;1730;p4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31" name="Google Shape;1731;p4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121900" tIns="121900" rIns="121900" bIns="121900" anchor="ctr" anchorCtr="0">
                <a:noAutofit/>
              </a:bodyPr>
              <a:lstStyle/>
              <a:p>
                <a:endParaRPr sz="2400">
                  <a:latin typeface="+mj-lt"/>
                </a:endParaRPr>
              </a:p>
            </p:txBody>
          </p:sp>
        </p:grpSp>
        <p:grpSp>
          <p:nvGrpSpPr>
            <p:cNvPr id="1732" name="Google Shape;1732;p40"/>
            <p:cNvGrpSpPr/>
            <p:nvPr/>
          </p:nvGrpSpPr>
          <p:grpSpPr>
            <a:xfrm flipH="1">
              <a:off x="7025714" y="1287024"/>
              <a:ext cx="376456" cy="657790"/>
              <a:chOff x="983525" y="1693500"/>
              <a:chExt cx="321950" cy="562550"/>
            </a:xfrm>
          </p:grpSpPr>
          <p:sp>
            <p:nvSpPr>
              <p:cNvPr id="1733" name="Google Shape;1733;p40"/>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34" name="Google Shape;1734;p40"/>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35" name="Google Shape;1735;p40"/>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36" name="Google Shape;1736;p40"/>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37" name="Google Shape;1737;p40"/>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38" name="Google Shape;1738;p40"/>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39" name="Google Shape;1739;p40"/>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40" name="Google Shape;1740;p40"/>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41" name="Google Shape;1741;p40"/>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42" name="Google Shape;1742;p40"/>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grpSp>
        <p:grpSp>
          <p:nvGrpSpPr>
            <p:cNvPr id="1743" name="Google Shape;1743;p40"/>
            <p:cNvGrpSpPr/>
            <p:nvPr/>
          </p:nvGrpSpPr>
          <p:grpSpPr>
            <a:xfrm>
              <a:off x="4689056" y="170858"/>
              <a:ext cx="2199587" cy="1906939"/>
              <a:chOff x="7383006" y="651608"/>
              <a:chExt cx="2199587" cy="1906939"/>
            </a:xfrm>
          </p:grpSpPr>
          <p:sp>
            <p:nvSpPr>
              <p:cNvPr id="1744" name="Google Shape;1744;p40"/>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121900" tIns="121900" rIns="121900" bIns="121900" anchor="ctr" anchorCtr="0">
                <a:noAutofit/>
              </a:bodyPr>
              <a:lstStyle/>
              <a:p>
                <a:endParaRPr sz="2400">
                  <a:latin typeface="+mj-lt"/>
                </a:endParaRPr>
              </a:p>
            </p:txBody>
          </p:sp>
          <p:sp>
            <p:nvSpPr>
              <p:cNvPr id="1745" name="Google Shape;1745;p40"/>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121900" tIns="121900" rIns="121900" bIns="121900" anchor="ctr" anchorCtr="0">
                <a:noAutofit/>
              </a:bodyPr>
              <a:lstStyle/>
              <a:p>
                <a:endParaRPr sz="2400">
                  <a:latin typeface="+mj-lt"/>
                </a:endParaRPr>
              </a:p>
            </p:txBody>
          </p:sp>
          <p:sp>
            <p:nvSpPr>
              <p:cNvPr id="1746" name="Google Shape;1746;p40"/>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121900" tIns="121900" rIns="121900" bIns="121900" anchor="ctr" anchorCtr="0">
                <a:noAutofit/>
              </a:bodyPr>
              <a:lstStyle/>
              <a:p>
                <a:endParaRPr sz="2400">
                  <a:latin typeface="+mj-lt"/>
                </a:endParaRPr>
              </a:p>
            </p:txBody>
          </p:sp>
          <p:sp>
            <p:nvSpPr>
              <p:cNvPr id="1747" name="Google Shape;1747;p40"/>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748" name="Google Shape;1748;p40"/>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121900" tIns="121900" rIns="121900" bIns="121900" anchor="ctr" anchorCtr="0">
                <a:noAutofit/>
              </a:bodyPr>
              <a:lstStyle/>
              <a:p>
                <a:endParaRPr sz="2400">
                  <a:latin typeface="+mj-lt"/>
                </a:endParaRPr>
              </a:p>
            </p:txBody>
          </p:sp>
          <p:sp>
            <p:nvSpPr>
              <p:cNvPr id="1749" name="Google Shape;1749;p40"/>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mj-lt"/>
                </a:endParaRPr>
              </a:p>
            </p:txBody>
          </p:sp>
          <p:sp>
            <p:nvSpPr>
              <p:cNvPr id="1750" name="Google Shape;1750;p40"/>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sp>
            <p:nvSpPr>
              <p:cNvPr id="1751" name="Google Shape;1751;p40"/>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grpSp>
      </p:grpSp>
      <p:grpSp>
        <p:nvGrpSpPr>
          <p:cNvPr id="1752" name="Google Shape;1752;p40"/>
          <p:cNvGrpSpPr/>
          <p:nvPr/>
        </p:nvGrpSpPr>
        <p:grpSpPr>
          <a:xfrm>
            <a:off x="440414" y="5699373"/>
            <a:ext cx="691025" cy="437473"/>
            <a:chOff x="783960" y="4261704"/>
            <a:chExt cx="518269" cy="328105"/>
          </a:xfrm>
        </p:grpSpPr>
        <p:sp>
          <p:nvSpPr>
            <p:cNvPr id="1753" name="Google Shape;1753;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grpSp>
          <p:nvGrpSpPr>
            <p:cNvPr id="1754" name="Google Shape;1754;p40"/>
            <p:cNvGrpSpPr/>
            <p:nvPr/>
          </p:nvGrpSpPr>
          <p:grpSpPr>
            <a:xfrm>
              <a:off x="783960" y="4261704"/>
              <a:ext cx="518269" cy="328105"/>
              <a:chOff x="783960" y="4261704"/>
              <a:chExt cx="518269" cy="328105"/>
            </a:xfrm>
          </p:grpSpPr>
          <p:sp>
            <p:nvSpPr>
              <p:cNvPr id="1755" name="Google Shape;1755;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6" name="Google Shape;1756;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7" name="Google Shape;1757;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8" name="Google Shape;1758;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grpSp>
      </p:grpSp>
      <p:grpSp>
        <p:nvGrpSpPr>
          <p:cNvPr id="1759" name="Google Shape;1759;p40"/>
          <p:cNvGrpSpPr/>
          <p:nvPr/>
        </p:nvGrpSpPr>
        <p:grpSpPr>
          <a:xfrm>
            <a:off x="1968416" y="295765"/>
            <a:ext cx="812720" cy="778099"/>
            <a:chOff x="3105300" y="593625"/>
            <a:chExt cx="256800" cy="245850"/>
          </a:xfrm>
        </p:grpSpPr>
        <p:sp>
          <p:nvSpPr>
            <p:cNvPr id="1760" name="Google Shape;1760;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1" name="Google Shape;1761;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2" name="Google Shape;1762;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3" name="Google Shape;1763;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1"/>
          <p:cNvSpPr/>
          <p:nvPr/>
        </p:nvSpPr>
        <p:spPr>
          <a:xfrm>
            <a:off x="4707524" y="513267"/>
            <a:ext cx="7316232" cy="5941781"/>
          </a:xfrm>
          <a:prstGeom prst="roundRect">
            <a:avLst>
              <a:gd name="adj" fmla="val 8047"/>
            </a:avLst>
          </a:prstGeom>
          <a:solidFill>
            <a:schemeClr val="accent2"/>
          </a:solidFill>
          <a:ln>
            <a:noFill/>
          </a:ln>
          <a:effectLst>
            <a:outerShdw dist="161925" dir="7860000" algn="bl" rotWithShape="0">
              <a:schemeClr val="accent5"/>
            </a:outerShdw>
          </a:effectLst>
        </p:spPr>
        <p:txBody>
          <a:bodyPr spcFirstLastPara="1" wrap="square" lIns="121900" tIns="121900" rIns="121900" bIns="121900" anchor="ctr" anchorCtr="0">
            <a:noAutofit/>
          </a:bodyPr>
          <a:lstStyle/>
          <a:p>
            <a:endParaRPr sz="2400">
              <a:latin typeface="+mj-lt"/>
            </a:endParaRPr>
          </a:p>
        </p:txBody>
      </p:sp>
      <p:sp>
        <p:nvSpPr>
          <p:cNvPr id="1769" name="Google Shape;1769;p41"/>
          <p:cNvSpPr txBox="1">
            <a:spLocks noGrp="1"/>
          </p:cNvSpPr>
          <p:nvPr>
            <p:ph type="title"/>
          </p:nvPr>
        </p:nvSpPr>
        <p:spPr>
          <a:xfrm>
            <a:off x="-1" y="2016224"/>
            <a:ext cx="4543425" cy="2289075"/>
          </a:xfrm>
          <a:prstGeom prst="rect">
            <a:avLst/>
          </a:prstGeom>
        </p:spPr>
        <p:txBody>
          <a:bodyPr spcFirstLastPara="1" vert="horz" wrap="square" lIns="121900" tIns="121900" rIns="121900" bIns="121900" rtlCol="0" anchor="ctr" anchorCtr="0">
            <a:noAutofit/>
          </a:bodyPr>
          <a:lstStyle/>
          <a:p>
            <a:pPr algn="ctr"/>
            <a:r>
              <a:rPr lang="en" sz="6000" b="1" dirty="0">
                <a:solidFill>
                  <a:schemeClr val="accent1"/>
                </a:solidFill>
                <a:latin typeface="+mj-lt"/>
              </a:rPr>
              <a:t>SƠ ĐỒ </a:t>
            </a:r>
            <a:br>
              <a:rPr lang="en" sz="6000" b="1" dirty="0">
                <a:solidFill>
                  <a:schemeClr val="accent1"/>
                </a:solidFill>
                <a:latin typeface="+mj-lt"/>
              </a:rPr>
            </a:br>
            <a:r>
              <a:rPr lang="en" sz="6000" b="1" dirty="0">
                <a:solidFill>
                  <a:schemeClr val="accent1"/>
                </a:solidFill>
                <a:latin typeface="+mj-lt"/>
              </a:rPr>
              <a:t>CHỨC NĂNG</a:t>
            </a:r>
            <a:endParaRPr sz="6000" b="1" dirty="0">
              <a:solidFill>
                <a:schemeClr val="accent1"/>
              </a:solidFill>
              <a:latin typeface="+mj-lt"/>
            </a:endParaRPr>
          </a:p>
        </p:txBody>
      </p:sp>
      <p:sp>
        <p:nvSpPr>
          <p:cNvPr id="1771" name="Google Shape;1771;p41"/>
          <p:cNvSpPr/>
          <p:nvPr/>
        </p:nvSpPr>
        <p:spPr>
          <a:xfrm>
            <a:off x="1381151" y="650357"/>
            <a:ext cx="113079" cy="114331"/>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121900" tIns="121900" rIns="121900" bIns="121900" anchor="ctr" anchorCtr="0">
            <a:noAutofit/>
          </a:bodyPr>
          <a:lstStyle/>
          <a:p>
            <a:endParaRPr sz="2400">
              <a:latin typeface="+mj-lt"/>
            </a:endParaRPr>
          </a:p>
        </p:txBody>
      </p:sp>
      <p:grpSp>
        <p:nvGrpSpPr>
          <p:cNvPr id="1772" name="Google Shape;1772;p41"/>
          <p:cNvGrpSpPr/>
          <p:nvPr/>
        </p:nvGrpSpPr>
        <p:grpSpPr>
          <a:xfrm>
            <a:off x="3207551" y="6020108"/>
            <a:ext cx="1362341" cy="442792"/>
            <a:chOff x="7289663" y="3996131"/>
            <a:chExt cx="1021756" cy="332094"/>
          </a:xfrm>
        </p:grpSpPr>
        <p:sp>
          <p:nvSpPr>
            <p:cNvPr id="1773" name="Google Shape;1773;p41"/>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121900" tIns="121900" rIns="121900" bIns="121900" anchor="ctr" anchorCtr="0">
              <a:noAutofit/>
            </a:bodyPr>
            <a:lstStyle/>
            <a:p>
              <a:endParaRPr sz="2400">
                <a:latin typeface="+mj-lt"/>
              </a:endParaRPr>
            </a:p>
          </p:txBody>
        </p:sp>
        <p:sp>
          <p:nvSpPr>
            <p:cNvPr id="1774" name="Google Shape;1774;p41"/>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121900" tIns="121900" rIns="121900" bIns="121900" anchor="ctr" anchorCtr="0">
              <a:noAutofit/>
            </a:bodyPr>
            <a:lstStyle/>
            <a:p>
              <a:endParaRPr sz="2400">
                <a:latin typeface="+mj-lt"/>
              </a:endParaRPr>
            </a:p>
          </p:txBody>
        </p:sp>
        <p:sp>
          <p:nvSpPr>
            <p:cNvPr id="1775" name="Google Shape;1775;p41"/>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776" name="Google Shape;1776;p41"/>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121900" tIns="121900" rIns="121900" bIns="121900" anchor="ctr" anchorCtr="0">
              <a:noAutofit/>
            </a:bodyPr>
            <a:lstStyle/>
            <a:p>
              <a:endParaRPr sz="2400">
                <a:latin typeface="+mj-lt"/>
              </a:endParaRPr>
            </a:p>
          </p:txBody>
        </p:sp>
        <p:sp>
          <p:nvSpPr>
            <p:cNvPr id="1777" name="Google Shape;1777;p41"/>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121900" tIns="121900" rIns="121900" bIns="121900" anchor="ctr" anchorCtr="0">
              <a:noAutofit/>
            </a:bodyPr>
            <a:lstStyle/>
            <a:p>
              <a:endParaRPr sz="2400">
                <a:latin typeface="+mj-lt"/>
              </a:endParaRPr>
            </a:p>
          </p:txBody>
        </p:sp>
      </p:grpSp>
      <p:grpSp>
        <p:nvGrpSpPr>
          <p:cNvPr id="1778" name="Google Shape;1778;p41"/>
          <p:cNvGrpSpPr/>
          <p:nvPr/>
        </p:nvGrpSpPr>
        <p:grpSpPr>
          <a:xfrm>
            <a:off x="4315816" y="5276664"/>
            <a:ext cx="999729" cy="956665"/>
            <a:chOff x="7847861" y="3178722"/>
            <a:chExt cx="749797" cy="717499"/>
          </a:xfrm>
        </p:grpSpPr>
        <p:sp>
          <p:nvSpPr>
            <p:cNvPr id="1779" name="Google Shape;1779;p41"/>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endParaRPr sz="2400">
                <a:latin typeface="+mj-lt"/>
              </a:endParaRPr>
            </a:p>
          </p:txBody>
        </p:sp>
        <p:sp>
          <p:nvSpPr>
            <p:cNvPr id="1780" name="Google Shape;1780;p41"/>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781" name="Google Shape;1781;p41"/>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121900" tIns="121900" rIns="121900" bIns="121900" anchor="ctr" anchorCtr="0">
              <a:noAutofit/>
            </a:bodyPr>
            <a:lstStyle/>
            <a:p>
              <a:endParaRPr sz="2400">
                <a:latin typeface="+mj-lt"/>
              </a:endParaRPr>
            </a:p>
          </p:txBody>
        </p:sp>
        <p:sp>
          <p:nvSpPr>
            <p:cNvPr id="1782" name="Google Shape;1782;p41"/>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121900" tIns="121900" rIns="121900" bIns="121900" anchor="ctr" anchorCtr="0">
              <a:noAutofit/>
            </a:bodyPr>
            <a:lstStyle/>
            <a:p>
              <a:endParaRPr sz="2400">
                <a:latin typeface="+mj-lt"/>
              </a:endParaRPr>
            </a:p>
          </p:txBody>
        </p:sp>
        <p:sp>
          <p:nvSpPr>
            <p:cNvPr id="1783" name="Google Shape;1783;p41"/>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121900" tIns="121900" rIns="121900" bIns="121900" anchor="ctr" anchorCtr="0">
              <a:noAutofit/>
            </a:bodyPr>
            <a:lstStyle/>
            <a:p>
              <a:endParaRPr sz="2400">
                <a:latin typeface="+mj-lt"/>
              </a:endParaRPr>
            </a:p>
          </p:txBody>
        </p:sp>
      </p:grpSp>
      <p:grpSp>
        <p:nvGrpSpPr>
          <p:cNvPr id="1784" name="Google Shape;1784;p41"/>
          <p:cNvGrpSpPr/>
          <p:nvPr/>
        </p:nvGrpSpPr>
        <p:grpSpPr>
          <a:xfrm>
            <a:off x="4328633" y="513267"/>
            <a:ext cx="974067" cy="739467"/>
            <a:chOff x="-4813275" y="4164250"/>
            <a:chExt cx="730550" cy="554600"/>
          </a:xfrm>
        </p:grpSpPr>
        <p:sp>
          <p:nvSpPr>
            <p:cNvPr id="1785" name="Google Shape;1785;p41"/>
            <p:cNvSpPr/>
            <p:nvPr/>
          </p:nvSpPr>
          <p:spPr>
            <a:xfrm>
              <a:off x="-4813275" y="4215950"/>
              <a:ext cx="676350" cy="502900"/>
            </a:xfrm>
            <a:custGeom>
              <a:avLst/>
              <a:gdLst/>
              <a:ahLst/>
              <a:cxnLst/>
              <a:rect l="l" t="t" r="r" b="b"/>
              <a:pathLst>
                <a:path w="27054" h="20116" extrusionOk="0">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spcFirstLastPara="1" wrap="square" lIns="121900" tIns="121900" rIns="121900" bIns="121900" anchor="ctr" anchorCtr="0">
              <a:noAutofit/>
            </a:bodyPr>
            <a:lstStyle/>
            <a:p>
              <a:endParaRPr sz="2400">
                <a:latin typeface="+mj-lt"/>
              </a:endParaRPr>
            </a:p>
          </p:txBody>
        </p:sp>
        <p:sp>
          <p:nvSpPr>
            <p:cNvPr id="1786" name="Google Shape;1786;p41"/>
            <p:cNvSpPr/>
            <p:nvPr/>
          </p:nvSpPr>
          <p:spPr>
            <a:xfrm>
              <a:off x="-4758225" y="4164250"/>
              <a:ext cx="675500" cy="502050"/>
            </a:xfrm>
            <a:custGeom>
              <a:avLst/>
              <a:gdLst/>
              <a:ahLst/>
              <a:cxnLst/>
              <a:rect l="l" t="t" r="r" b="b"/>
              <a:pathLst>
                <a:path w="27020" h="20082" extrusionOk="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mj-lt"/>
              </a:endParaRPr>
            </a:p>
          </p:txBody>
        </p:sp>
        <p:sp>
          <p:nvSpPr>
            <p:cNvPr id="1787" name="Google Shape;1787;p41"/>
            <p:cNvSpPr/>
            <p:nvPr/>
          </p:nvSpPr>
          <p:spPr>
            <a:xfrm>
              <a:off x="-4558075" y="4261950"/>
              <a:ext cx="281875" cy="306175"/>
            </a:xfrm>
            <a:custGeom>
              <a:avLst/>
              <a:gdLst/>
              <a:ahLst/>
              <a:cxnLst/>
              <a:rect l="l" t="t" r="r" b="b"/>
              <a:pathLst>
                <a:path w="11275" h="12247" extrusionOk="0">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spcFirstLastPara="1" wrap="square" lIns="121900" tIns="121900" rIns="121900" bIns="121900" anchor="ctr" anchorCtr="0">
              <a:noAutofit/>
            </a:bodyPr>
            <a:lstStyle/>
            <a:p>
              <a:endParaRPr sz="2400">
                <a:latin typeface="+mj-lt"/>
              </a:endParaRPr>
            </a:p>
          </p:txBody>
        </p:sp>
      </p:grpSp>
      <p:pic>
        <p:nvPicPr>
          <p:cNvPr id="24" name="Picture 23">
            <a:extLst>
              <a:ext uri="{FF2B5EF4-FFF2-40B4-BE49-F238E27FC236}">
                <a16:creationId xmlns:a16="http://schemas.microsoft.com/office/drawing/2014/main" id="{B108C8AF-C32B-4D4C-830C-90F228098D6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3349" y="590990"/>
            <a:ext cx="6489088" cy="5786335"/>
          </a:xfrm>
          <a:prstGeom prst="rect">
            <a:avLst/>
          </a:prstGeom>
          <a:noFill/>
          <a:ln>
            <a:noFill/>
          </a:ln>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building with trees in front of it&#10;&#10;Description automatically generated with low confidence">
            <a:extLst>
              <a:ext uri="{FF2B5EF4-FFF2-40B4-BE49-F238E27FC236}">
                <a16:creationId xmlns:a16="http://schemas.microsoft.com/office/drawing/2014/main" id="{79794204-4E79-0486-A36F-1AEAF7325A5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l="17106" t="3859" r="5223" b="1866"/>
          <a:stretch/>
        </p:blipFill>
        <p:spPr>
          <a:xfrm>
            <a:off x="13235861" y="3073261"/>
            <a:ext cx="5578152" cy="35293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bstract background of blue mesh and nodes">
            <a:extLst>
              <a:ext uri="{FF2B5EF4-FFF2-40B4-BE49-F238E27FC236}">
                <a16:creationId xmlns:a16="http://schemas.microsoft.com/office/drawing/2014/main" id="{34B92A79-9033-A4E4-801E-76A750E93759}"/>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a:stretch/>
        </p:blipFill>
        <p:spPr>
          <a:xfrm>
            <a:off x="20" y="10"/>
            <a:ext cx="12191979" cy="6857990"/>
          </a:xfrm>
          <a:prstGeom prst="rect">
            <a:avLst/>
          </a:prstGeom>
          <a:effectLst>
            <a:outerShdw blurRad="50800" dist="38100" dir="2700000" algn="tl" rotWithShape="0">
              <a:prstClr val="black">
                <a:alpha val="40000"/>
              </a:prstClr>
            </a:outerShdw>
          </a:effectLst>
        </p:spPr>
      </p:pic>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22A2A0A-19A0-0D5A-506E-879296A036DF}"/>
              </a:ext>
            </a:extLst>
          </p:cNvPr>
          <p:cNvSpPr txBox="1"/>
          <p:nvPr/>
        </p:nvSpPr>
        <p:spPr>
          <a:xfrm>
            <a:off x="1623527" y="410546"/>
            <a:ext cx="6718041" cy="523220"/>
          </a:xfrm>
          <a:prstGeom prst="rect">
            <a:avLst/>
          </a:prstGeom>
          <a:noFill/>
        </p:spPr>
        <p:txBody>
          <a:bodyPr wrap="square" rtlCol="0">
            <a:spAutoFit/>
          </a:bodyPr>
          <a:lstStyle/>
          <a:p>
            <a:r>
              <a:rPr lang="en-US" sz="2800" noProof="1">
                <a:solidFill>
                  <a:schemeClr val="accent1">
                    <a:lumMod val="60000"/>
                    <a:lumOff val="40000"/>
                  </a:schemeClr>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sp>
        <p:nvSpPr>
          <p:cNvPr id="6" name="TextBox 5">
            <a:extLst>
              <a:ext uri="{FF2B5EF4-FFF2-40B4-BE49-F238E27FC236}">
                <a16:creationId xmlns:a16="http://schemas.microsoft.com/office/drawing/2014/main" id="{C1126814-4C22-171B-98BC-A4525F81DEDF}"/>
              </a:ext>
            </a:extLst>
          </p:cNvPr>
          <p:cNvSpPr txBox="1"/>
          <p:nvPr/>
        </p:nvSpPr>
        <p:spPr>
          <a:xfrm>
            <a:off x="837228" y="2112412"/>
            <a:ext cx="6483570" cy="1200329"/>
          </a:xfrm>
          <a:prstGeom prst="rect">
            <a:avLst/>
          </a:prstGeom>
          <a:noFill/>
        </p:spPr>
        <p:txBody>
          <a:bodyPr wrap="none" rtlCol="0">
            <a:spAutoFit/>
          </a:bodyPr>
          <a:lstStyle/>
          <a:p>
            <a:r>
              <a:rPr lang="en-US" sz="3200" noProof="1">
                <a:solidFill>
                  <a:schemeClr val="accent1">
                    <a:lumMod val="40000"/>
                    <a:lumOff val="60000"/>
                  </a:schemeClr>
                </a:solidFill>
              </a:rPr>
              <a:t>Giảng viên hướng dẫn:</a:t>
            </a:r>
          </a:p>
          <a:p>
            <a:r>
              <a:rPr lang="en-US" sz="2400" noProof="1">
                <a:solidFill>
                  <a:schemeClr val="accent1">
                    <a:lumMod val="40000"/>
                    <a:lumOff val="60000"/>
                  </a:schemeClr>
                </a:solidFill>
              </a:rPr>
              <a:t>       </a:t>
            </a:r>
            <a:r>
              <a:rPr lang="en-US" sz="4000" noProof="1">
                <a:solidFill>
                  <a:schemeClr val="accent1">
                    <a:lumMod val="40000"/>
                    <a:lumOff val="60000"/>
                  </a:schemeClr>
                </a:solidFill>
              </a:rPr>
              <a:t>TS NGUYỄN DUY NHẬT VIỄN</a:t>
            </a:r>
          </a:p>
        </p:txBody>
      </p:sp>
      <p:sp>
        <p:nvSpPr>
          <p:cNvPr id="7" name="TextBox 6">
            <a:extLst>
              <a:ext uri="{FF2B5EF4-FFF2-40B4-BE49-F238E27FC236}">
                <a16:creationId xmlns:a16="http://schemas.microsoft.com/office/drawing/2014/main" id="{F655DE48-CC24-A291-3C95-C62048A387CF}"/>
              </a:ext>
            </a:extLst>
          </p:cNvPr>
          <p:cNvSpPr txBox="1"/>
          <p:nvPr/>
        </p:nvSpPr>
        <p:spPr>
          <a:xfrm>
            <a:off x="858806" y="3356688"/>
            <a:ext cx="6462025" cy="2908489"/>
          </a:xfrm>
          <a:prstGeom prst="rect">
            <a:avLst/>
          </a:prstGeom>
          <a:noFill/>
        </p:spPr>
        <p:txBody>
          <a:bodyPr wrap="none" rtlCol="0">
            <a:spAutoFit/>
          </a:bodyPr>
          <a:lstStyle/>
          <a:p>
            <a:r>
              <a:rPr lang="en-US" sz="3200" noProof="1">
                <a:solidFill>
                  <a:schemeClr val="accent1">
                    <a:lumMod val="40000"/>
                    <a:lumOff val="60000"/>
                  </a:schemeClr>
                </a:solidFill>
              </a:rPr>
              <a:t>Sinh viên thực hiện:</a:t>
            </a:r>
          </a:p>
          <a:p>
            <a:endParaRPr lang="en-US" sz="1100" noProof="1">
              <a:solidFill>
                <a:schemeClr val="accent1">
                  <a:lumMod val="40000"/>
                  <a:lumOff val="60000"/>
                </a:schemeClr>
              </a:solidFill>
            </a:endParaRPr>
          </a:p>
          <a:p>
            <a:r>
              <a:rPr lang="en-US" sz="2400" noProof="1">
                <a:solidFill>
                  <a:schemeClr val="accent1">
                    <a:lumMod val="40000"/>
                    <a:lumOff val="60000"/>
                  </a:schemeClr>
                </a:solidFill>
              </a:rPr>
              <a:t>       </a:t>
            </a:r>
            <a:r>
              <a:rPr lang="en-US" sz="2800" noProof="1">
                <a:solidFill>
                  <a:schemeClr val="accent1">
                    <a:lumMod val="40000"/>
                    <a:lumOff val="60000"/>
                  </a:schemeClr>
                </a:solidFill>
                <a:latin typeface="Bahnschrift Light" panose="020B0502040204020203" pitchFamily="34" charset="0"/>
              </a:rPr>
              <a:t>Nguyễn Thị Uyên Phương  22KTMT1</a:t>
            </a:r>
          </a:p>
          <a:p>
            <a:r>
              <a:rPr lang="en-US" sz="2800" noProof="1">
                <a:solidFill>
                  <a:schemeClr val="accent1">
                    <a:lumMod val="40000"/>
                    <a:lumOff val="60000"/>
                  </a:schemeClr>
                </a:solidFill>
                <a:latin typeface="Bahnschrift Light" panose="020B0502040204020203" pitchFamily="34" charset="0"/>
              </a:rPr>
              <a:t>     Nguyễn Văn Quý                22KTMT1</a:t>
            </a:r>
          </a:p>
          <a:p>
            <a:r>
              <a:rPr lang="en-US" sz="2800" noProof="1">
                <a:solidFill>
                  <a:schemeClr val="accent1">
                    <a:lumMod val="40000"/>
                    <a:lumOff val="60000"/>
                  </a:schemeClr>
                </a:solidFill>
                <a:latin typeface="Bahnschrift Light" panose="020B0502040204020203" pitchFamily="34" charset="0"/>
              </a:rPr>
              <a:t>     Nguyễn Trọng Nhân          22KTMT1</a:t>
            </a:r>
          </a:p>
          <a:p>
            <a:r>
              <a:rPr lang="en-US" sz="2800" noProof="1">
                <a:solidFill>
                  <a:schemeClr val="accent1">
                    <a:lumMod val="40000"/>
                    <a:lumOff val="60000"/>
                  </a:schemeClr>
                </a:solidFill>
                <a:latin typeface="Bahnschrift Light" panose="020B0502040204020203" pitchFamily="34" charset="0"/>
              </a:rPr>
              <a:t>     Lê Thanh Bản                    22KTMT1</a:t>
            </a:r>
          </a:p>
          <a:p>
            <a:r>
              <a:rPr lang="en-US" sz="2800" noProof="1">
                <a:solidFill>
                  <a:schemeClr val="accent1">
                    <a:lumMod val="40000"/>
                    <a:lumOff val="60000"/>
                  </a:schemeClr>
                </a:solidFill>
                <a:latin typeface="Bahnschrift Light" panose="020B0502040204020203" pitchFamily="34" charset="0"/>
              </a:rPr>
              <a:t>     Lê Thanh Trà                     22KTMT2 </a:t>
            </a:r>
          </a:p>
        </p:txBody>
      </p:sp>
      <p:sp>
        <p:nvSpPr>
          <p:cNvPr id="3" name="Rectangle: Rounded Corners 2">
            <a:extLst>
              <a:ext uri="{FF2B5EF4-FFF2-40B4-BE49-F238E27FC236}">
                <a16:creationId xmlns:a16="http://schemas.microsoft.com/office/drawing/2014/main" id="{CAC612AF-DD5C-EB81-B986-33AA531C19B4}"/>
              </a:ext>
            </a:extLst>
          </p:cNvPr>
          <p:cNvSpPr/>
          <p:nvPr/>
        </p:nvSpPr>
        <p:spPr>
          <a:xfrm>
            <a:off x="13224782" y="266159"/>
            <a:ext cx="5570376" cy="2631234"/>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algn="ctr">
              <a:lnSpc>
                <a:spcPct val="150000"/>
              </a:lnSpc>
              <a:spcBef>
                <a:spcPts val="0"/>
              </a:spcBef>
              <a:spcAft>
                <a:spcPts val="600"/>
              </a:spcAft>
            </a:pPr>
            <a:endPar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600"/>
              </a:spcAft>
            </a:pP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Khoa </a:t>
            </a:r>
            <a:r>
              <a:rPr lang="en-US" sz="3200" u="sng" dirty="0" err="1">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Điện</a:t>
            </a: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 </a:t>
            </a:r>
            <a:r>
              <a:rPr lang="en-US" sz="3200" u="sng" dirty="0" err="1">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Tử</a:t>
            </a: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 - </a:t>
            </a:r>
            <a:r>
              <a:rPr lang="en-US" sz="3200" u="sng" dirty="0" err="1">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Viễn</a:t>
            </a:r>
            <a:r>
              <a:rPr lang="en-US" sz="3200" u="sng" dirty="0">
                <a:solidFill>
                  <a:schemeClr val="accent2">
                    <a:lumMod val="50000"/>
                  </a:schemeClr>
                </a:solidFill>
                <a:effectLst/>
                <a:latin typeface="iCielBC Downtown" panose="02000500000000000000" pitchFamily="50" charset="0"/>
                <a:ea typeface="Calibri" panose="020F0502020204030204" pitchFamily="34" charset="0"/>
                <a:cs typeface="Times New Roman" panose="02020603050405020304" pitchFamily="18" charset="0"/>
              </a:rPr>
              <a:t> Thông</a:t>
            </a:r>
            <a:endParaRPr lang="en-US" sz="3200" u="sng"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Subtitle 2">
            <a:extLst>
              <a:ext uri="{FF2B5EF4-FFF2-40B4-BE49-F238E27FC236}">
                <a16:creationId xmlns:a16="http://schemas.microsoft.com/office/drawing/2014/main" id="{1D664124-B0CA-68A4-20A9-BD0164C41F9E}"/>
              </a:ext>
            </a:extLst>
          </p:cNvPr>
          <p:cNvSpPr txBox="1">
            <a:spLocks/>
          </p:cNvSpPr>
          <p:nvPr/>
        </p:nvSpPr>
        <p:spPr>
          <a:xfrm>
            <a:off x="13786570" y="1034727"/>
            <a:ext cx="4478014" cy="79975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685800">
              <a:lnSpc>
                <a:spcPct val="100000"/>
              </a:lnSpc>
              <a:spcBef>
                <a:spcPts val="750"/>
              </a:spcBef>
            </a:pPr>
            <a:r>
              <a:rPr lang="en-US" sz="1800" kern="1200" dirty="0">
                <a:solidFill>
                  <a:schemeClr val="tx1"/>
                </a:solidFill>
                <a:latin typeface="Grandview" panose="020B0502040204020203" pitchFamily="34" charset="0"/>
                <a:ea typeface="+mn-ea"/>
                <a:cs typeface="+mn-cs"/>
              </a:rPr>
              <a:t>ĐẠI HỌC ĐÀ NẴNG</a:t>
            </a:r>
          </a:p>
          <a:p>
            <a:pPr defTabSz="685800">
              <a:lnSpc>
                <a:spcPct val="100000"/>
              </a:lnSpc>
              <a:spcBef>
                <a:spcPts val="750"/>
              </a:spcBef>
            </a:pPr>
            <a:r>
              <a:rPr lang="en-US" b="1" kern="1200" dirty="0">
                <a:solidFill>
                  <a:schemeClr val="tx1"/>
                </a:solidFill>
                <a:latin typeface="Candara" panose="020E0502030303020204" pitchFamily="34" charset="0"/>
                <a:ea typeface="+mn-ea"/>
                <a:cs typeface="+mn-cs"/>
              </a:rPr>
              <a:t>TRƯỜNG ĐẠI HỌC BÁCH KHOA</a:t>
            </a:r>
            <a:endParaRPr lang="en-US" b="1" dirty="0">
              <a:latin typeface="Candara" panose="020E0502030303020204" pitchFamily="34" charset="0"/>
            </a:endParaRPr>
          </a:p>
        </p:txBody>
      </p:sp>
      <p:pic>
        <p:nvPicPr>
          <p:cNvPr id="9" name="Picture 8" descr="A blue and yellow logo&#10;&#10;Description automatically generated">
            <a:extLst>
              <a:ext uri="{FF2B5EF4-FFF2-40B4-BE49-F238E27FC236}">
                <a16:creationId xmlns:a16="http://schemas.microsoft.com/office/drawing/2014/main" id="{E9DD4BF0-A6E1-074F-5F78-4D43F6C6D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28444" y="402284"/>
            <a:ext cx="529886" cy="520204"/>
          </a:xfrm>
          <a:prstGeom prst="rect">
            <a:avLst/>
          </a:prstGeom>
        </p:spPr>
      </p:pic>
      <p:pic>
        <p:nvPicPr>
          <p:cNvPr id="10" name="Picture 9" descr="A blue and white logo&#10;&#10;Description automatically generated">
            <a:extLst>
              <a:ext uri="{FF2B5EF4-FFF2-40B4-BE49-F238E27FC236}">
                <a16:creationId xmlns:a16="http://schemas.microsoft.com/office/drawing/2014/main" id="{76401BDA-FB0E-08E7-053D-BB3EE4C4E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53877" y="404278"/>
            <a:ext cx="494913" cy="492754"/>
          </a:xfrm>
          <a:prstGeom prst="rect">
            <a:avLst/>
          </a:prstGeom>
        </p:spPr>
      </p:pic>
      <p:pic>
        <p:nvPicPr>
          <p:cNvPr id="11" name="Picture 10" descr="A logo of a company&#10;&#10;Description automatically generated">
            <a:extLst>
              <a:ext uri="{FF2B5EF4-FFF2-40B4-BE49-F238E27FC236}">
                <a16:creationId xmlns:a16="http://schemas.microsoft.com/office/drawing/2014/main" id="{EAD133C9-0D1F-9295-366A-8D3239D97B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22991" y="392045"/>
            <a:ext cx="547237" cy="537238"/>
          </a:xfrm>
          <a:prstGeom prst="rect">
            <a:avLst/>
          </a:prstGeom>
        </p:spPr>
      </p:pic>
      <p:sp>
        <p:nvSpPr>
          <p:cNvPr id="12" name="Rectangle 11">
            <a:extLst>
              <a:ext uri="{FF2B5EF4-FFF2-40B4-BE49-F238E27FC236}">
                <a16:creationId xmlns:a16="http://schemas.microsoft.com/office/drawing/2014/main" id="{A5E76618-0979-60D7-D072-9B91284E8588}"/>
              </a:ext>
            </a:extLst>
          </p:cNvPr>
          <p:cNvSpPr/>
          <p:nvPr/>
        </p:nvSpPr>
        <p:spPr>
          <a:xfrm>
            <a:off x="19148166" y="1119715"/>
            <a:ext cx="5505061" cy="1123951"/>
          </a:xfrm>
          <a:prstGeom prst="rect">
            <a:avLst/>
          </a:prstGeom>
          <a:solidFill>
            <a:schemeClr val="lt1"/>
          </a:solidFill>
          <a:ln w="9525" cap="flat" cmpd="sng" algn="ctr">
            <a:solidFill>
              <a:schemeClr val="accent1"/>
            </a:solidFill>
            <a:prstDash val="solid"/>
            <a:round/>
            <a:headEnd type="none" w="med" len="med"/>
            <a:tailEnd type="none" w="med" len="med"/>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3C0A1EA-0D97-F6D2-96E8-F41DE90A6750}"/>
              </a:ext>
            </a:extLst>
          </p:cNvPr>
          <p:cNvSpPr txBox="1"/>
          <p:nvPr/>
        </p:nvSpPr>
        <p:spPr>
          <a:xfrm>
            <a:off x="19343525" y="1459117"/>
            <a:ext cx="5085184" cy="615553"/>
          </a:xfrm>
          <a:prstGeom prst="rect">
            <a:avLst/>
          </a:prstGeom>
          <a:noFill/>
        </p:spPr>
        <p:txBody>
          <a:bodyPr wrap="square" rtlCol="0">
            <a:spAutoFit/>
          </a:bodyPr>
          <a:lstStyle/>
          <a:p>
            <a:r>
              <a:rPr lang="en-US" sz="3400" dirty="0">
                <a:latin typeface="Saira Stencil One" panose="00000500000000000000" pitchFamily="2" charset="0"/>
              </a:rPr>
              <a:t>NGHIÊN CỨU KHOA HỌC</a:t>
            </a:r>
          </a:p>
        </p:txBody>
      </p:sp>
      <p:sp>
        <p:nvSpPr>
          <p:cNvPr id="14" name="TextBox 13">
            <a:extLst>
              <a:ext uri="{FF2B5EF4-FFF2-40B4-BE49-F238E27FC236}">
                <a16:creationId xmlns:a16="http://schemas.microsoft.com/office/drawing/2014/main" id="{F20CF22E-1BCE-02B7-B84C-38F1C4A051DD}"/>
              </a:ext>
            </a:extLst>
          </p:cNvPr>
          <p:cNvSpPr txBox="1"/>
          <p:nvPr/>
        </p:nvSpPr>
        <p:spPr>
          <a:xfrm>
            <a:off x="21042863" y="2772791"/>
            <a:ext cx="1631985" cy="646331"/>
          </a:xfrm>
          <a:prstGeom prst="rect">
            <a:avLst/>
          </a:prstGeom>
          <a:noFill/>
        </p:spPr>
        <p:txBody>
          <a:bodyPr wrap="none" rtlCol="0">
            <a:spAutoFit/>
          </a:bodyPr>
          <a:lstStyle/>
          <a:p>
            <a:r>
              <a:rPr lang="en-US" sz="3600" u="sng" dirty="0">
                <a:latin typeface="Constantia" panose="02030602050306030303" pitchFamily="18" charset="0"/>
              </a:rPr>
              <a:t>ĐỀ TÀI</a:t>
            </a:r>
          </a:p>
        </p:txBody>
      </p:sp>
      <p:grpSp>
        <p:nvGrpSpPr>
          <p:cNvPr id="15" name="Group 14">
            <a:extLst>
              <a:ext uri="{FF2B5EF4-FFF2-40B4-BE49-F238E27FC236}">
                <a16:creationId xmlns:a16="http://schemas.microsoft.com/office/drawing/2014/main" id="{9AE14452-2472-32D3-0CF2-2C749B477692}"/>
              </a:ext>
            </a:extLst>
          </p:cNvPr>
          <p:cNvGrpSpPr/>
          <p:nvPr/>
        </p:nvGrpSpPr>
        <p:grpSpPr>
          <a:xfrm>
            <a:off x="18885159" y="3461894"/>
            <a:ext cx="6718041" cy="2420322"/>
            <a:chOff x="6035545" y="3428028"/>
            <a:chExt cx="6718041" cy="2420322"/>
          </a:xfrm>
        </p:grpSpPr>
        <p:sp>
          <p:nvSpPr>
            <p:cNvPr id="16" name="TextBox 15">
              <a:extLst>
                <a:ext uri="{FF2B5EF4-FFF2-40B4-BE49-F238E27FC236}">
                  <a16:creationId xmlns:a16="http://schemas.microsoft.com/office/drawing/2014/main" id="{F618DDF9-F9E4-28F7-1F12-33B5E8C3E976}"/>
                </a:ext>
              </a:extLst>
            </p:cNvPr>
            <p:cNvSpPr txBox="1"/>
            <p:nvPr/>
          </p:nvSpPr>
          <p:spPr>
            <a:xfrm>
              <a:off x="6035545" y="3428028"/>
              <a:ext cx="6718041" cy="923330"/>
            </a:xfrm>
            <a:prstGeom prst="rect">
              <a:avLst/>
            </a:prstGeom>
            <a:noFill/>
          </p:spPr>
          <p:txBody>
            <a:bodyPr wrap="square" rtlCol="0">
              <a:spAutoFit/>
            </a:bodyPr>
            <a:lstStyle/>
            <a:p>
              <a:r>
                <a:rPr lang="en-US" sz="5400" dirty="0">
                  <a:solidFill>
                    <a:srgbClr val="0070C0"/>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grpSp>
          <p:nvGrpSpPr>
            <p:cNvPr id="17" name="Google Shape;11327;p59">
              <a:extLst>
                <a:ext uri="{FF2B5EF4-FFF2-40B4-BE49-F238E27FC236}">
                  <a16:creationId xmlns:a16="http://schemas.microsoft.com/office/drawing/2014/main" id="{1BB1FBB6-F407-5AAB-AA4C-57BD3BD584FF}"/>
                </a:ext>
              </a:extLst>
            </p:cNvPr>
            <p:cNvGrpSpPr/>
            <p:nvPr/>
          </p:nvGrpSpPr>
          <p:grpSpPr>
            <a:xfrm>
              <a:off x="6823330" y="4586287"/>
              <a:ext cx="1063370" cy="1176337"/>
              <a:chOff x="3527780" y="2885263"/>
              <a:chExt cx="347435" cy="345534"/>
            </a:xfrm>
          </p:grpSpPr>
          <p:sp>
            <p:nvSpPr>
              <p:cNvPr id="30" name="Google Shape;11328;p59">
                <a:extLst>
                  <a:ext uri="{FF2B5EF4-FFF2-40B4-BE49-F238E27FC236}">
                    <a16:creationId xmlns:a16="http://schemas.microsoft.com/office/drawing/2014/main" id="{DE2E5ADF-27DE-6CBA-0C17-152BAE5F502F}"/>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29;p59">
                <a:extLst>
                  <a:ext uri="{FF2B5EF4-FFF2-40B4-BE49-F238E27FC236}">
                    <a16:creationId xmlns:a16="http://schemas.microsoft.com/office/drawing/2014/main" id="{ACF709B6-1FAF-71E6-FA2A-106597118A8C}"/>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30;p59">
                <a:extLst>
                  <a:ext uri="{FF2B5EF4-FFF2-40B4-BE49-F238E27FC236}">
                    <a16:creationId xmlns:a16="http://schemas.microsoft.com/office/drawing/2014/main" id="{AC414E0A-2D2B-E0FF-2688-22F38099BF0A}"/>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31;p59">
                <a:extLst>
                  <a:ext uri="{FF2B5EF4-FFF2-40B4-BE49-F238E27FC236}">
                    <a16:creationId xmlns:a16="http://schemas.microsoft.com/office/drawing/2014/main" id="{FF1ECB88-06D2-E347-8F00-749D076494E0}"/>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32;p59">
                <a:extLst>
                  <a:ext uri="{FF2B5EF4-FFF2-40B4-BE49-F238E27FC236}">
                    <a16:creationId xmlns:a16="http://schemas.microsoft.com/office/drawing/2014/main" id="{BC82D636-2B7E-D9F6-737E-A281EABA3F3C}"/>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33;p59">
                <a:extLst>
                  <a:ext uri="{FF2B5EF4-FFF2-40B4-BE49-F238E27FC236}">
                    <a16:creationId xmlns:a16="http://schemas.microsoft.com/office/drawing/2014/main" id="{EF6A8201-271E-9423-38E9-A00AD5429A6B}"/>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334;p59">
                <a:extLst>
                  <a:ext uri="{FF2B5EF4-FFF2-40B4-BE49-F238E27FC236}">
                    <a16:creationId xmlns:a16="http://schemas.microsoft.com/office/drawing/2014/main" id="{F57F3E8F-8FFE-FEB4-49BC-063B99599982}"/>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335;p59">
                <a:extLst>
                  <a:ext uri="{FF2B5EF4-FFF2-40B4-BE49-F238E27FC236}">
                    <a16:creationId xmlns:a16="http://schemas.microsoft.com/office/drawing/2014/main" id="{53ADE49F-2AFD-2006-D6A9-4D962F60CC4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336;p59">
                <a:extLst>
                  <a:ext uri="{FF2B5EF4-FFF2-40B4-BE49-F238E27FC236}">
                    <a16:creationId xmlns:a16="http://schemas.microsoft.com/office/drawing/2014/main" id="{0750B256-0682-EFFD-2598-2D89AF65D315}"/>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37;p59">
                <a:extLst>
                  <a:ext uri="{FF2B5EF4-FFF2-40B4-BE49-F238E27FC236}">
                    <a16:creationId xmlns:a16="http://schemas.microsoft.com/office/drawing/2014/main" id="{841C45E6-C984-4717-7CA3-097CBA4350BD}"/>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338;p59">
                <a:extLst>
                  <a:ext uri="{FF2B5EF4-FFF2-40B4-BE49-F238E27FC236}">
                    <a16:creationId xmlns:a16="http://schemas.microsoft.com/office/drawing/2014/main" id="{C4E7056E-AD67-73B0-700C-A71DCAEA955C}"/>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339;p59">
                <a:extLst>
                  <a:ext uri="{FF2B5EF4-FFF2-40B4-BE49-F238E27FC236}">
                    <a16:creationId xmlns:a16="http://schemas.microsoft.com/office/drawing/2014/main" id="{E8C8B466-A650-71F4-D3DE-7DF32225CB2A}"/>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40;p59">
                <a:extLst>
                  <a:ext uri="{FF2B5EF4-FFF2-40B4-BE49-F238E27FC236}">
                    <a16:creationId xmlns:a16="http://schemas.microsoft.com/office/drawing/2014/main" id="{AFF56ED1-3566-E2B0-CEAF-1797C9B9BE47}"/>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41;p59">
                <a:extLst>
                  <a:ext uri="{FF2B5EF4-FFF2-40B4-BE49-F238E27FC236}">
                    <a16:creationId xmlns:a16="http://schemas.microsoft.com/office/drawing/2014/main" id="{A1C060B9-CA5E-06F7-24CA-BE61FBC6946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42;p59">
                <a:extLst>
                  <a:ext uri="{FF2B5EF4-FFF2-40B4-BE49-F238E27FC236}">
                    <a16:creationId xmlns:a16="http://schemas.microsoft.com/office/drawing/2014/main" id="{D42B904C-4BCC-6D48-4A92-89746EFB0A87}"/>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43;p59">
                <a:extLst>
                  <a:ext uri="{FF2B5EF4-FFF2-40B4-BE49-F238E27FC236}">
                    <a16:creationId xmlns:a16="http://schemas.microsoft.com/office/drawing/2014/main" id="{D4A3F786-A8BE-361B-DD42-5678E8DBD088}"/>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4;p59">
                <a:extLst>
                  <a:ext uri="{FF2B5EF4-FFF2-40B4-BE49-F238E27FC236}">
                    <a16:creationId xmlns:a16="http://schemas.microsoft.com/office/drawing/2014/main" id="{667611AD-7037-F447-0FC2-E706E870D5B7}"/>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45;p59">
                <a:extLst>
                  <a:ext uri="{FF2B5EF4-FFF2-40B4-BE49-F238E27FC236}">
                    <a16:creationId xmlns:a16="http://schemas.microsoft.com/office/drawing/2014/main" id="{EB20D9CD-AC80-F836-CFE7-030F2785739A}"/>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46;p59">
                <a:extLst>
                  <a:ext uri="{FF2B5EF4-FFF2-40B4-BE49-F238E27FC236}">
                    <a16:creationId xmlns:a16="http://schemas.microsoft.com/office/drawing/2014/main" id="{8DDF3C8B-71B0-0E7F-A1DB-9995CD2136E1}"/>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47;p59">
                <a:extLst>
                  <a:ext uri="{FF2B5EF4-FFF2-40B4-BE49-F238E27FC236}">
                    <a16:creationId xmlns:a16="http://schemas.microsoft.com/office/drawing/2014/main" id="{4018A67E-E811-BFA2-D66E-6D49B438B555}"/>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48;p59">
                <a:extLst>
                  <a:ext uri="{FF2B5EF4-FFF2-40B4-BE49-F238E27FC236}">
                    <a16:creationId xmlns:a16="http://schemas.microsoft.com/office/drawing/2014/main" id="{7E5F20B1-949B-9069-025F-25DCAAAFECB2}"/>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49;p59">
                <a:extLst>
                  <a:ext uri="{FF2B5EF4-FFF2-40B4-BE49-F238E27FC236}">
                    <a16:creationId xmlns:a16="http://schemas.microsoft.com/office/drawing/2014/main" id="{1C40402B-D47D-F736-3BD0-D16CAC1A1E32}"/>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350;p59">
                <a:extLst>
                  <a:ext uri="{FF2B5EF4-FFF2-40B4-BE49-F238E27FC236}">
                    <a16:creationId xmlns:a16="http://schemas.microsoft.com/office/drawing/2014/main" id="{6A795FD9-7798-E69B-87DD-ABA3A8BD331E}"/>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A black and white drawing of a person in a wheelchair&#10;&#10;Description automatically generated">
              <a:extLst>
                <a:ext uri="{FF2B5EF4-FFF2-40B4-BE49-F238E27FC236}">
                  <a16:creationId xmlns:a16="http://schemas.microsoft.com/office/drawing/2014/main" id="{C2FA8C71-E749-BB2F-CAD4-2FD2ED803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9332" y="4598334"/>
              <a:ext cx="1158493" cy="1250016"/>
            </a:xfrm>
            <a:prstGeom prst="rect">
              <a:avLst/>
            </a:prstGeom>
          </p:spPr>
        </p:pic>
        <p:grpSp>
          <p:nvGrpSpPr>
            <p:cNvPr id="21" name="Google Shape;12994;p62">
              <a:extLst>
                <a:ext uri="{FF2B5EF4-FFF2-40B4-BE49-F238E27FC236}">
                  <a16:creationId xmlns:a16="http://schemas.microsoft.com/office/drawing/2014/main" id="{733017F4-89AD-5B26-164D-7062433346F4}"/>
                </a:ext>
              </a:extLst>
            </p:cNvPr>
            <p:cNvGrpSpPr/>
            <p:nvPr/>
          </p:nvGrpSpPr>
          <p:grpSpPr>
            <a:xfrm>
              <a:off x="9406637" y="4663540"/>
              <a:ext cx="889887" cy="1060985"/>
              <a:chOff x="6069423" y="2891892"/>
              <a:chExt cx="362320" cy="364230"/>
            </a:xfrm>
          </p:grpSpPr>
          <p:sp>
            <p:nvSpPr>
              <p:cNvPr id="24" name="Google Shape;12995;p62">
                <a:extLst>
                  <a:ext uri="{FF2B5EF4-FFF2-40B4-BE49-F238E27FC236}">
                    <a16:creationId xmlns:a16="http://schemas.microsoft.com/office/drawing/2014/main" id="{F43016E4-2F4C-9FA2-D0C9-BDC49205E434}"/>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96;p62">
                <a:extLst>
                  <a:ext uri="{FF2B5EF4-FFF2-40B4-BE49-F238E27FC236}">
                    <a16:creationId xmlns:a16="http://schemas.microsoft.com/office/drawing/2014/main" id="{C5BD7E53-9C05-9488-52D8-53EA7980F1EB}"/>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97;p62">
                <a:extLst>
                  <a:ext uri="{FF2B5EF4-FFF2-40B4-BE49-F238E27FC236}">
                    <a16:creationId xmlns:a16="http://schemas.microsoft.com/office/drawing/2014/main" id="{80317755-3B30-2A65-C09E-ED1F35E08713}"/>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998;p62">
                <a:extLst>
                  <a:ext uri="{FF2B5EF4-FFF2-40B4-BE49-F238E27FC236}">
                    <a16:creationId xmlns:a16="http://schemas.microsoft.com/office/drawing/2014/main" id="{F5FEF4DA-593B-1A2C-67B3-2FD97725AA7D}"/>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999;p62">
                <a:extLst>
                  <a:ext uri="{FF2B5EF4-FFF2-40B4-BE49-F238E27FC236}">
                    <a16:creationId xmlns:a16="http://schemas.microsoft.com/office/drawing/2014/main" id="{DE2AC590-471A-A95E-7CB5-504308A6F1E4}"/>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00;p62">
                <a:extLst>
                  <a:ext uri="{FF2B5EF4-FFF2-40B4-BE49-F238E27FC236}">
                    <a16:creationId xmlns:a16="http://schemas.microsoft.com/office/drawing/2014/main" id="{6E1D0F0C-5E99-AA3B-F29B-1DD203FB5763}"/>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descr="A blue and black logo&#10;&#10;Description automatically generated">
              <a:extLst>
                <a:ext uri="{FF2B5EF4-FFF2-40B4-BE49-F238E27FC236}">
                  <a16:creationId xmlns:a16="http://schemas.microsoft.com/office/drawing/2014/main" id="{33D2AC7B-896A-E492-C45C-906B502BB9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67975" y="4629150"/>
              <a:ext cx="1104900" cy="1104900"/>
            </a:xfrm>
            <a:prstGeom prst="rect">
              <a:avLst/>
            </a:prstGeom>
          </p:spPr>
        </p:pic>
      </p:grpSp>
      <p:sp>
        <p:nvSpPr>
          <p:cNvPr id="53" name="Rectangle 52">
            <a:extLst>
              <a:ext uri="{FF2B5EF4-FFF2-40B4-BE49-F238E27FC236}">
                <a16:creationId xmlns:a16="http://schemas.microsoft.com/office/drawing/2014/main" id="{5FC8C7CE-47A6-A974-B41F-9DAA44C1CA0D}"/>
              </a:ext>
            </a:extLst>
          </p:cNvPr>
          <p:cNvSpPr/>
          <p:nvPr/>
        </p:nvSpPr>
        <p:spPr>
          <a:xfrm>
            <a:off x="-3763702" y="7394321"/>
            <a:ext cx="18907125" cy="1409700"/>
          </a:xfrm>
          <a:prstGeom prst="rect">
            <a:avLst/>
          </a:prstGeom>
          <a:solidFill>
            <a:schemeClr val="accent3"/>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013CBE3-4428-7794-FD28-4F648D668D2A}"/>
              </a:ext>
            </a:extLst>
          </p:cNvPr>
          <p:cNvSpPr/>
          <p:nvPr/>
        </p:nvSpPr>
        <p:spPr>
          <a:xfrm>
            <a:off x="105102" y="6701715"/>
            <a:ext cx="1428750" cy="1400175"/>
          </a:xfrm>
          <a:prstGeom prst="ellipse">
            <a:avLst/>
          </a:prstGeom>
          <a:solidFill>
            <a:srgbClr val="0220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153ED50C-556F-A8AF-E064-76927000C453}"/>
              </a:ext>
            </a:extLst>
          </p:cNvPr>
          <p:cNvGrpSpPr/>
          <p:nvPr/>
        </p:nvGrpSpPr>
        <p:grpSpPr>
          <a:xfrm>
            <a:off x="2466908" y="7483422"/>
            <a:ext cx="1228724" cy="1200150"/>
            <a:chOff x="3867150" y="6081712"/>
            <a:chExt cx="666750" cy="695325"/>
          </a:xfrm>
        </p:grpSpPr>
        <p:sp>
          <p:nvSpPr>
            <p:cNvPr id="56" name="Oval 55">
              <a:extLst>
                <a:ext uri="{FF2B5EF4-FFF2-40B4-BE49-F238E27FC236}">
                  <a16:creationId xmlns:a16="http://schemas.microsoft.com/office/drawing/2014/main" id="{A4FC5D1A-9159-A41F-313E-027401750399}"/>
                </a:ext>
              </a:extLst>
            </p:cNvPr>
            <p:cNvSpPr/>
            <p:nvPr/>
          </p:nvSpPr>
          <p:spPr>
            <a:xfrm>
              <a:off x="38671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7" name="Graphic 56" descr="House with solid fill">
              <a:extLst>
                <a:ext uri="{FF2B5EF4-FFF2-40B4-BE49-F238E27FC236}">
                  <a16:creationId xmlns:a16="http://schemas.microsoft.com/office/drawing/2014/main" id="{ADBBAB1D-B03C-F78F-E801-2FD4846953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25069" y="6099725"/>
              <a:ext cx="577979" cy="577979"/>
            </a:xfrm>
            <a:prstGeom prst="rect">
              <a:avLst/>
            </a:prstGeom>
          </p:spPr>
        </p:pic>
      </p:grpSp>
      <p:grpSp>
        <p:nvGrpSpPr>
          <p:cNvPr id="58" name="Group 57">
            <a:extLst>
              <a:ext uri="{FF2B5EF4-FFF2-40B4-BE49-F238E27FC236}">
                <a16:creationId xmlns:a16="http://schemas.microsoft.com/office/drawing/2014/main" id="{3AF13DE9-7F90-1BD7-C692-16F244665B83}"/>
              </a:ext>
            </a:extLst>
          </p:cNvPr>
          <p:cNvGrpSpPr/>
          <p:nvPr/>
        </p:nvGrpSpPr>
        <p:grpSpPr>
          <a:xfrm>
            <a:off x="4581059" y="7458946"/>
            <a:ext cx="1266825" cy="1257300"/>
            <a:chOff x="6724650" y="6081712"/>
            <a:chExt cx="666750" cy="695325"/>
          </a:xfrm>
        </p:grpSpPr>
        <p:sp>
          <p:nvSpPr>
            <p:cNvPr id="59" name="Oval 58">
              <a:extLst>
                <a:ext uri="{FF2B5EF4-FFF2-40B4-BE49-F238E27FC236}">
                  <a16:creationId xmlns:a16="http://schemas.microsoft.com/office/drawing/2014/main" id="{DBE07374-8200-877E-D4A5-2725FAF5D398}"/>
                </a:ext>
              </a:extLst>
            </p:cNvPr>
            <p:cNvSpPr/>
            <p:nvPr/>
          </p:nvSpPr>
          <p:spPr>
            <a:xfrm>
              <a:off x="67246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60" name="Graphic 59" descr="Lights On with solid fill">
              <a:extLst>
                <a:ext uri="{FF2B5EF4-FFF2-40B4-BE49-F238E27FC236}">
                  <a16:creationId xmlns:a16="http://schemas.microsoft.com/office/drawing/2014/main" id="{9183260E-2D6D-4CB8-B871-CC3D751723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79101" y="6121876"/>
              <a:ext cx="574200" cy="574200"/>
            </a:xfrm>
            <a:prstGeom prst="rect">
              <a:avLst/>
            </a:prstGeom>
          </p:spPr>
        </p:pic>
      </p:grpSp>
      <p:grpSp>
        <p:nvGrpSpPr>
          <p:cNvPr id="61" name="Group 60">
            <a:extLst>
              <a:ext uri="{FF2B5EF4-FFF2-40B4-BE49-F238E27FC236}">
                <a16:creationId xmlns:a16="http://schemas.microsoft.com/office/drawing/2014/main" id="{DA07EB2A-FD7E-DDA4-5131-4705365C10D9}"/>
              </a:ext>
            </a:extLst>
          </p:cNvPr>
          <p:cNvGrpSpPr/>
          <p:nvPr/>
        </p:nvGrpSpPr>
        <p:grpSpPr>
          <a:xfrm>
            <a:off x="9077101" y="7444651"/>
            <a:ext cx="1276350" cy="1238250"/>
            <a:chOff x="8153400" y="6081712"/>
            <a:chExt cx="666750" cy="695325"/>
          </a:xfrm>
        </p:grpSpPr>
        <p:sp>
          <p:nvSpPr>
            <p:cNvPr id="62" name="Oval 61">
              <a:extLst>
                <a:ext uri="{FF2B5EF4-FFF2-40B4-BE49-F238E27FC236}">
                  <a16:creationId xmlns:a16="http://schemas.microsoft.com/office/drawing/2014/main" id="{EBDF5EF0-1A99-3E9D-2579-20E7F834CF7C}"/>
                </a:ext>
              </a:extLst>
            </p:cNvPr>
            <p:cNvSpPr/>
            <p:nvPr/>
          </p:nvSpPr>
          <p:spPr>
            <a:xfrm>
              <a:off x="815340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3" name="Graphic 62" descr="Blog with solid fill">
              <a:extLst>
                <a:ext uri="{FF2B5EF4-FFF2-40B4-BE49-F238E27FC236}">
                  <a16:creationId xmlns:a16="http://schemas.microsoft.com/office/drawing/2014/main" id="{22CBCE8B-B316-0989-6845-8E2789B6ECE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50900" y="6174450"/>
              <a:ext cx="512100" cy="512100"/>
            </a:xfrm>
            <a:prstGeom prst="rect">
              <a:avLst/>
            </a:prstGeom>
          </p:spPr>
        </p:pic>
      </p:grpSp>
      <p:grpSp>
        <p:nvGrpSpPr>
          <p:cNvPr id="64" name="Group 63">
            <a:extLst>
              <a:ext uri="{FF2B5EF4-FFF2-40B4-BE49-F238E27FC236}">
                <a16:creationId xmlns:a16="http://schemas.microsoft.com/office/drawing/2014/main" id="{E1957522-FD55-49F7-BCB2-EF788D8CAB49}"/>
              </a:ext>
            </a:extLst>
          </p:cNvPr>
          <p:cNvGrpSpPr/>
          <p:nvPr/>
        </p:nvGrpSpPr>
        <p:grpSpPr>
          <a:xfrm>
            <a:off x="6816903" y="7460875"/>
            <a:ext cx="1266825" cy="1257300"/>
            <a:chOff x="7858624" y="3535583"/>
            <a:chExt cx="1266825" cy="1257300"/>
          </a:xfrm>
        </p:grpSpPr>
        <p:sp>
          <p:nvSpPr>
            <p:cNvPr id="65" name="Oval 64">
              <a:extLst>
                <a:ext uri="{FF2B5EF4-FFF2-40B4-BE49-F238E27FC236}">
                  <a16:creationId xmlns:a16="http://schemas.microsoft.com/office/drawing/2014/main" id="{2F479178-ADDA-BAB8-92D2-24508980A383}"/>
                </a:ext>
              </a:extLst>
            </p:cNvPr>
            <p:cNvSpPr/>
            <p:nvPr/>
          </p:nvSpPr>
          <p:spPr>
            <a:xfrm>
              <a:off x="7858624" y="3535583"/>
              <a:ext cx="1266825" cy="125730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66" name="Graphic 65" descr="Gears outline">
              <a:extLst>
                <a:ext uri="{FF2B5EF4-FFF2-40B4-BE49-F238E27FC236}">
                  <a16:creationId xmlns:a16="http://schemas.microsoft.com/office/drawing/2014/main" id="{AD71BDC7-694B-C337-6353-85716E09E9D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000035" y="3643131"/>
              <a:ext cx="1056189" cy="1056189"/>
            </a:xfrm>
            <a:prstGeom prst="rect">
              <a:avLst/>
            </a:prstGeom>
          </p:spPr>
        </p:pic>
      </p:grpSp>
    </p:spTree>
    <p:extLst>
      <p:ext uri="{BB962C8B-B14F-4D97-AF65-F5344CB8AC3E}">
        <p14:creationId xmlns:p14="http://schemas.microsoft.com/office/powerpoint/2010/main" val="1171384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49C13C-0A78-4F79-BE4E-5B2DAD5899F1}"/>
              </a:ext>
            </a:extLst>
          </p:cNvPr>
          <p:cNvSpPr>
            <a:spLocks noGrp="1"/>
          </p:cNvSpPr>
          <p:nvPr>
            <p:ph type="body" idx="1"/>
          </p:nvPr>
        </p:nvSpPr>
        <p:spPr/>
        <p:txBody>
          <a:bodyPr/>
          <a:lstStyle/>
          <a:p>
            <a:endParaRPr lang="vi-VN">
              <a:latin typeface="+mn-lt"/>
            </a:endParaRPr>
          </a:p>
        </p:txBody>
      </p:sp>
      <p:sp>
        <p:nvSpPr>
          <p:cNvPr id="3" name="Title 2">
            <a:extLst>
              <a:ext uri="{FF2B5EF4-FFF2-40B4-BE49-F238E27FC236}">
                <a16:creationId xmlns:a16="http://schemas.microsoft.com/office/drawing/2014/main" id="{1FE5FFF9-2986-4181-B065-F1FC21E58E3B}"/>
              </a:ext>
            </a:extLst>
          </p:cNvPr>
          <p:cNvSpPr>
            <a:spLocks noGrp="1"/>
          </p:cNvSpPr>
          <p:nvPr>
            <p:ph type="title"/>
          </p:nvPr>
        </p:nvSpPr>
        <p:spPr>
          <a:xfrm>
            <a:off x="1234716" y="1661554"/>
            <a:ext cx="5639948" cy="2851979"/>
          </a:xfrm>
        </p:spPr>
        <p:txBody>
          <a:bodyPr/>
          <a:lstStyle/>
          <a:p>
            <a:r>
              <a:rPr lang="en-US" b="1" dirty="0">
                <a:solidFill>
                  <a:srgbClr val="002060"/>
                </a:solidFill>
                <a:latin typeface="+mn-lt"/>
              </a:rPr>
              <a:t>CẤU TRÚC</a:t>
            </a:r>
            <a:br>
              <a:rPr lang="en-US" sz="3200" dirty="0">
                <a:latin typeface="+mn-lt"/>
              </a:rPr>
            </a:br>
            <a:br>
              <a:rPr lang="vi-VN" sz="3200" dirty="0">
                <a:latin typeface="+mn-lt"/>
              </a:rPr>
            </a:br>
            <a:r>
              <a:rPr lang="vi-VN" sz="3200" dirty="0">
                <a:latin typeface="+mn-lt"/>
              </a:rPr>
              <a:t>- AppBar</a:t>
            </a:r>
            <a:br>
              <a:rPr lang="vi-VN" sz="3200" dirty="0">
                <a:latin typeface="+mn-lt"/>
              </a:rPr>
            </a:br>
            <a:r>
              <a:rPr lang="vi-VN" sz="3200" dirty="0">
                <a:latin typeface="+mn-lt"/>
              </a:rPr>
              <a:t>- Body</a:t>
            </a:r>
            <a:br>
              <a:rPr lang="vi-VN" sz="3200" dirty="0">
                <a:latin typeface="+mn-lt"/>
              </a:rPr>
            </a:br>
            <a:r>
              <a:rPr lang="vi-VN" sz="3200" dirty="0">
                <a:latin typeface="+mn-lt"/>
              </a:rPr>
              <a:t>- BottomAppBar</a:t>
            </a:r>
            <a:br>
              <a:rPr lang="vi-VN" sz="3200" dirty="0">
                <a:latin typeface="+mn-lt"/>
              </a:rPr>
            </a:br>
            <a:r>
              <a:rPr lang="en-US" sz="3200" dirty="0">
                <a:latin typeface="+mn-lt"/>
              </a:rPr>
              <a:t>- </a:t>
            </a:r>
            <a:r>
              <a:rPr lang="vi-VN" sz="3200" dirty="0">
                <a:latin typeface="+mn-lt"/>
              </a:rPr>
              <a:t>Phong cách thiết kế</a:t>
            </a:r>
          </a:p>
        </p:txBody>
      </p:sp>
      <p:pic>
        <p:nvPicPr>
          <p:cNvPr id="4" name="Picture 3">
            <a:extLst>
              <a:ext uri="{FF2B5EF4-FFF2-40B4-BE49-F238E27FC236}">
                <a16:creationId xmlns:a16="http://schemas.microsoft.com/office/drawing/2014/main" id="{2E312306-306E-4940-A3E9-8E222156E3CE}"/>
              </a:ext>
            </a:extLst>
          </p:cNvPr>
          <p:cNvPicPr/>
          <p:nvPr/>
        </p:nvPicPr>
        <p:blipFill>
          <a:blip r:embed="rId2"/>
          <a:stretch>
            <a:fillRect/>
          </a:stretch>
        </p:blipFill>
        <p:spPr>
          <a:xfrm>
            <a:off x="5892800" y="1346490"/>
            <a:ext cx="6076784" cy="4069621"/>
          </a:xfrm>
          <a:prstGeom prst="rect">
            <a:avLst/>
          </a:prstGeom>
        </p:spPr>
      </p:pic>
    </p:spTree>
    <p:extLst>
      <p:ext uri="{BB962C8B-B14F-4D97-AF65-F5344CB8AC3E}">
        <p14:creationId xmlns:p14="http://schemas.microsoft.com/office/powerpoint/2010/main" val="193220172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40"/>
          <p:cNvSpPr txBox="1">
            <a:spLocks noGrp="1"/>
          </p:cNvSpPr>
          <p:nvPr>
            <p:ph type="title"/>
          </p:nvPr>
        </p:nvSpPr>
        <p:spPr>
          <a:xfrm>
            <a:off x="6246191" y="2420868"/>
            <a:ext cx="5401436" cy="2055200"/>
          </a:xfrm>
          <a:prstGeom prst="rect">
            <a:avLst/>
          </a:prstGeom>
        </p:spPr>
        <p:txBody>
          <a:bodyPr spcFirstLastPara="1" vert="horz" wrap="square" lIns="121900" tIns="121900" rIns="121900" bIns="121900" rtlCol="0" anchor="ctr" anchorCtr="0">
            <a:noAutofit/>
          </a:bodyPr>
          <a:lstStyle/>
          <a:p>
            <a:pPr algn="ctr"/>
            <a:r>
              <a:rPr lang="en" dirty="0">
                <a:latin typeface="+mj-lt"/>
              </a:rPr>
              <a:t>CHỨC NĂNG ĐO NHỊP TIM</a:t>
            </a:r>
            <a:endParaRPr dirty="0">
              <a:latin typeface="+mj-lt"/>
            </a:endParaRPr>
          </a:p>
        </p:txBody>
      </p:sp>
      <p:sp>
        <p:nvSpPr>
          <p:cNvPr id="1640" name="Google Shape;1640;p40"/>
          <p:cNvSpPr txBox="1">
            <a:spLocks noGrp="1"/>
          </p:cNvSpPr>
          <p:nvPr>
            <p:ph type="title" idx="2"/>
          </p:nvPr>
        </p:nvSpPr>
        <p:spPr>
          <a:xfrm>
            <a:off x="8032984" y="1259533"/>
            <a:ext cx="2005600" cy="1122400"/>
          </a:xfrm>
          <a:prstGeom prst="rect">
            <a:avLst/>
          </a:prstGeom>
        </p:spPr>
        <p:txBody>
          <a:bodyPr spcFirstLastPara="1" vert="horz" wrap="square" lIns="121900" tIns="121900" rIns="121900" bIns="121900" rtlCol="0" anchor="ctr" anchorCtr="0">
            <a:noAutofit/>
          </a:bodyPr>
          <a:lstStyle/>
          <a:p>
            <a:pPr algn="ctr"/>
            <a:r>
              <a:rPr lang="vi-VN">
                <a:latin typeface="+mj-lt"/>
              </a:rPr>
              <a:t>03</a:t>
            </a:r>
            <a:r>
              <a:rPr lang="en">
                <a:latin typeface="+mj-lt"/>
              </a:rPr>
              <a:t>.</a:t>
            </a:r>
            <a:endParaRPr>
              <a:latin typeface="+mj-lt"/>
            </a:endParaRPr>
          </a:p>
        </p:txBody>
      </p:sp>
      <p:sp>
        <p:nvSpPr>
          <p:cNvPr id="1641" name="Google Shape;1641;p40"/>
          <p:cNvSpPr txBox="1">
            <a:spLocks noGrp="1"/>
          </p:cNvSpPr>
          <p:nvPr>
            <p:ph type="subTitle" idx="1"/>
          </p:nvPr>
        </p:nvSpPr>
        <p:spPr>
          <a:xfrm>
            <a:off x="6649736" y="5085566"/>
            <a:ext cx="5173663" cy="544800"/>
          </a:xfrm>
          <a:prstGeom prst="rect">
            <a:avLst/>
          </a:prstGeom>
        </p:spPr>
        <p:txBody>
          <a:bodyPr spcFirstLastPara="1" vert="horz" wrap="square" lIns="121900" tIns="121900" rIns="121900" bIns="121900" rtlCol="0" anchor="ctr" anchorCtr="0">
            <a:noAutofit/>
          </a:bodyPr>
          <a:lstStyle/>
          <a:p>
            <a:pPr marL="0" indent="0"/>
            <a:r>
              <a:rPr lang="en-US" sz="4000" b="1" dirty="0" err="1">
                <a:latin typeface="+mj-lt"/>
                <a:ea typeface="Calibri" panose="020F0502020204030204" pitchFamily="34" charset="0"/>
                <a:cs typeface="Times New Roman" panose="02020603050405020304" pitchFamily="18" charset="0"/>
              </a:rPr>
              <a:t>Đo</a:t>
            </a:r>
            <a:r>
              <a:rPr lang="en-US" sz="4000" b="1" dirty="0">
                <a:latin typeface="+mj-lt"/>
                <a:ea typeface="Calibri" panose="020F0502020204030204" pitchFamily="34" charset="0"/>
                <a:cs typeface="Times New Roman" panose="02020603050405020304" pitchFamily="18" charset="0"/>
              </a:rPr>
              <a:t> </a:t>
            </a:r>
            <a:r>
              <a:rPr lang="en-US" sz="4000" b="1" dirty="0" err="1">
                <a:latin typeface="+mj-lt"/>
                <a:ea typeface="Calibri" panose="020F0502020204030204" pitchFamily="34" charset="0"/>
                <a:cs typeface="Times New Roman" panose="02020603050405020304" pitchFamily="18" charset="0"/>
              </a:rPr>
              <a:t>và</a:t>
            </a:r>
            <a:r>
              <a:rPr lang="en-US" sz="4000" b="1" dirty="0">
                <a:latin typeface="+mj-lt"/>
                <a:ea typeface="Calibri" panose="020F0502020204030204" pitchFamily="34" charset="0"/>
                <a:cs typeface="Times New Roman" panose="02020603050405020304" pitchFamily="18" charset="0"/>
              </a:rPr>
              <a:t> </a:t>
            </a:r>
            <a:r>
              <a:rPr lang="en-US" sz="4000" b="1" dirty="0" err="1">
                <a:latin typeface="+mj-lt"/>
                <a:ea typeface="Calibri" panose="020F0502020204030204" pitchFamily="34" charset="0"/>
                <a:cs typeface="Times New Roman" panose="02020603050405020304" pitchFamily="18" charset="0"/>
              </a:rPr>
              <a:t>phân</a:t>
            </a:r>
            <a:r>
              <a:rPr lang="en-US" sz="4000" b="1" dirty="0">
                <a:latin typeface="+mj-lt"/>
                <a:ea typeface="Calibri" panose="020F0502020204030204" pitchFamily="34" charset="0"/>
                <a:cs typeface="Times New Roman" panose="02020603050405020304" pitchFamily="18" charset="0"/>
              </a:rPr>
              <a:t> </a:t>
            </a:r>
            <a:r>
              <a:rPr lang="en-US" sz="4000" b="1" dirty="0" err="1">
                <a:latin typeface="+mj-lt"/>
                <a:ea typeface="Calibri" panose="020F0502020204030204" pitchFamily="34" charset="0"/>
                <a:cs typeface="Times New Roman" panose="02020603050405020304" pitchFamily="18" charset="0"/>
              </a:rPr>
              <a:t>tích</a:t>
            </a:r>
            <a:r>
              <a:rPr lang="en-US" sz="4000" b="1" dirty="0">
                <a:latin typeface="+mj-lt"/>
                <a:ea typeface="Calibri" panose="020F0502020204030204" pitchFamily="34" charset="0"/>
                <a:cs typeface="Times New Roman" panose="02020603050405020304" pitchFamily="18" charset="0"/>
              </a:rPr>
              <a:t> </a:t>
            </a:r>
            <a:r>
              <a:rPr lang="en-US" sz="4000" b="1" dirty="0" err="1">
                <a:latin typeface="+mj-lt"/>
                <a:ea typeface="Calibri" panose="020F0502020204030204" pitchFamily="34" charset="0"/>
                <a:cs typeface="Times New Roman" panose="02020603050405020304" pitchFamily="18" charset="0"/>
              </a:rPr>
              <a:t>nhịp</a:t>
            </a:r>
            <a:r>
              <a:rPr lang="en-US" sz="4000" b="1" dirty="0">
                <a:latin typeface="+mj-lt"/>
                <a:ea typeface="Calibri" panose="020F0502020204030204" pitchFamily="34" charset="0"/>
                <a:cs typeface="Times New Roman" panose="02020603050405020304" pitchFamily="18" charset="0"/>
              </a:rPr>
              <a:t> </a:t>
            </a:r>
            <a:r>
              <a:rPr lang="en-US" sz="4000" b="1" dirty="0" err="1">
                <a:latin typeface="+mj-lt"/>
                <a:ea typeface="Calibri" panose="020F0502020204030204" pitchFamily="34" charset="0"/>
                <a:cs typeface="Times New Roman" panose="02020603050405020304" pitchFamily="18" charset="0"/>
              </a:rPr>
              <a:t>tim</a:t>
            </a:r>
            <a:r>
              <a:rPr lang="en-US" sz="4000" b="1" dirty="0">
                <a:latin typeface="+mj-lt"/>
                <a:ea typeface="Calibri" panose="020F0502020204030204" pitchFamily="34" charset="0"/>
                <a:cs typeface="Times New Roman" panose="02020603050405020304" pitchFamily="18" charset="0"/>
              </a:rPr>
              <a:t> </a:t>
            </a:r>
            <a:r>
              <a:rPr lang="en-US" sz="4000" b="1" dirty="0" err="1">
                <a:latin typeface="+mj-lt"/>
                <a:ea typeface="Calibri" panose="020F0502020204030204" pitchFamily="34" charset="0"/>
                <a:cs typeface="Times New Roman" panose="02020603050405020304" pitchFamily="18" charset="0"/>
              </a:rPr>
              <a:t>người</a:t>
            </a:r>
            <a:r>
              <a:rPr lang="en-US" sz="4000" b="1" dirty="0">
                <a:latin typeface="+mj-lt"/>
                <a:ea typeface="Calibri" panose="020F0502020204030204" pitchFamily="34" charset="0"/>
                <a:cs typeface="Times New Roman" panose="02020603050405020304" pitchFamily="18" charset="0"/>
              </a:rPr>
              <a:t> </a:t>
            </a:r>
            <a:r>
              <a:rPr lang="en-US" sz="4000" b="1" dirty="0" err="1">
                <a:latin typeface="+mj-lt"/>
                <a:ea typeface="Calibri" panose="020F0502020204030204" pitchFamily="34" charset="0"/>
                <a:cs typeface="Times New Roman" panose="02020603050405020304" pitchFamily="18" charset="0"/>
              </a:rPr>
              <a:t>dùng</a:t>
            </a:r>
            <a:r>
              <a:rPr lang="en-US" sz="4000" b="1" dirty="0">
                <a:latin typeface="+mj-lt"/>
                <a:ea typeface="Calibri" panose="020F0502020204030204" pitchFamily="34" charset="0"/>
                <a:cs typeface="Times New Roman" panose="02020603050405020304" pitchFamily="18" charset="0"/>
              </a:rPr>
              <a:t> </a:t>
            </a:r>
            <a:endParaRPr lang="vi-VN" sz="4000" b="1" dirty="0">
              <a:latin typeface="+mj-lt"/>
              <a:ea typeface="Calibri" panose="020F0502020204030204" pitchFamily="34" charset="0"/>
              <a:cs typeface="Times New Roman" panose="02020603050405020304" pitchFamily="18" charset="0"/>
            </a:endParaRPr>
          </a:p>
          <a:p>
            <a:pPr marL="0" indent="0"/>
            <a:endParaRPr dirty="0">
              <a:latin typeface="+mj-lt"/>
            </a:endParaRPr>
          </a:p>
        </p:txBody>
      </p:sp>
      <p:grpSp>
        <p:nvGrpSpPr>
          <p:cNvPr id="1752" name="Google Shape;1752;p40"/>
          <p:cNvGrpSpPr/>
          <p:nvPr/>
        </p:nvGrpSpPr>
        <p:grpSpPr>
          <a:xfrm>
            <a:off x="440414" y="5699373"/>
            <a:ext cx="691025" cy="437473"/>
            <a:chOff x="783960" y="4261704"/>
            <a:chExt cx="518269" cy="328105"/>
          </a:xfrm>
        </p:grpSpPr>
        <p:sp>
          <p:nvSpPr>
            <p:cNvPr id="1753" name="Google Shape;1753;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grpSp>
          <p:nvGrpSpPr>
            <p:cNvPr id="1754" name="Google Shape;1754;p40"/>
            <p:cNvGrpSpPr/>
            <p:nvPr/>
          </p:nvGrpSpPr>
          <p:grpSpPr>
            <a:xfrm>
              <a:off x="783960" y="4261704"/>
              <a:ext cx="518269" cy="328105"/>
              <a:chOff x="783960" y="4261704"/>
              <a:chExt cx="518269" cy="328105"/>
            </a:xfrm>
          </p:grpSpPr>
          <p:sp>
            <p:nvSpPr>
              <p:cNvPr id="1755" name="Google Shape;1755;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6" name="Google Shape;1756;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7" name="Google Shape;1757;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8" name="Google Shape;1758;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grpSp>
      </p:grpSp>
      <p:grpSp>
        <p:nvGrpSpPr>
          <p:cNvPr id="1759" name="Google Shape;1759;p40"/>
          <p:cNvGrpSpPr/>
          <p:nvPr/>
        </p:nvGrpSpPr>
        <p:grpSpPr>
          <a:xfrm>
            <a:off x="1722769" y="410619"/>
            <a:ext cx="812720" cy="778099"/>
            <a:chOff x="3105300" y="593625"/>
            <a:chExt cx="256800" cy="245850"/>
          </a:xfrm>
        </p:grpSpPr>
        <p:sp>
          <p:nvSpPr>
            <p:cNvPr id="1760" name="Google Shape;1760;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1" name="Google Shape;1761;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2" name="Google Shape;1762;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3" name="Google Shape;1763;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grpSp>
      <p:grpSp>
        <p:nvGrpSpPr>
          <p:cNvPr id="127" name="Google Shape;1828;p44">
            <a:extLst>
              <a:ext uri="{FF2B5EF4-FFF2-40B4-BE49-F238E27FC236}">
                <a16:creationId xmlns:a16="http://schemas.microsoft.com/office/drawing/2014/main" id="{32EE9ED7-28E7-4E82-B2C8-A98C02A2AA38}"/>
              </a:ext>
            </a:extLst>
          </p:cNvPr>
          <p:cNvGrpSpPr/>
          <p:nvPr/>
        </p:nvGrpSpPr>
        <p:grpSpPr>
          <a:xfrm flipH="1">
            <a:off x="440413" y="454216"/>
            <a:ext cx="5364819" cy="5262393"/>
            <a:chOff x="574956" y="-253549"/>
            <a:chExt cx="3441045" cy="3375349"/>
          </a:xfrm>
        </p:grpSpPr>
        <p:sp>
          <p:nvSpPr>
            <p:cNvPr id="128" name="Google Shape;1829;p44">
              <a:extLst>
                <a:ext uri="{FF2B5EF4-FFF2-40B4-BE49-F238E27FC236}">
                  <a16:creationId xmlns:a16="http://schemas.microsoft.com/office/drawing/2014/main" id="{D98BA8AD-7BF9-47E7-915D-790B1FD162EC}"/>
                </a:ext>
              </a:extLst>
            </p:cNvPr>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9" name="Google Shape;1830;p44">
              <a:extLst>
                <a:ext uri="{FF2B5EF4-FFF2-40B4-BE49-F238E27FC236}">
                  <a16:creationId xmlns:a16="http://schemas.microsoft.com/office/drawing/2014/main" id="{4F28324C-B6ED-4E6A-BB06-7FA660E3FBB6}"/>
                </a:ext>
              </a:extLst>
            </p:cNvPr>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30" name="Google Shape;1831;p44">
              <a:extLst>
                <a:ext uri="{FF2B5EF4-FFF2-40B4-BE49-F238E27FC236}">
                  <a16:creationId xmlns:a16="http://schemas.microsoft.com/office/drawing/2014/main" id="{25639F6D-FD32-4EA3-93B3-4888CDE1D51A}"/>
                </a:ext>
              </a:extLst>
            </p:cNvPr>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 name="Google Shape;1832;p44">
              <a:extLst>
                <a:ext uri="{FF2B5EF4-FFF2-40B4-BE49-F238E27FC236}">
                  <a16:creationId xmlns:a16="http://schemas.microsoft.com/office/drawing/2014/main" id="{2E918649-6137-4379-AC7C-7EE3CB7B9682}"/>
                </a:ext>
              </a:extLst>
            </p:cNvPr>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32" name="Google Shape;1833;p44">
              <a:extLst>
                <a:ext uri="{FF2B5EF4-FFF2-40B4-BE49-F238E27FC236}">
                  <a16:creationId xmlns:a16="http://schemas.microsoft.com/office/drawing/2014/main" id="{FA561C55-1239-4C24-AF1E-7A7128D8E02A}"/>
                </a:ext>
              </a:extLst>
            </p:cNvPr>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121900" tIns="121900" rIns="121900" bIns="121900" anchor="ctr" anchorCtr="0">
              <a:noAutofit/>
            </a:bodyPr>
            <a:lstStyle/>
            <a:p>
              <a:endParaRPr sz="2400"/>
            </a:p>
          </p:txBody>
        </p:sp>
        <p:sp>
          <p:nvSpPr>
            <p:cNvPr id="133" name="Google Shape;1834;p44">
              <a:extLst>
                <a:ext uri="{FF2B5EF4-FFF2-40B4-BE49-F238E27FC236}">
                  <a16:creationId xmlns:a16="http://schemas.microsoft.com/office/drawing/2014/main" id="{0485CD94-2992-4033-9670-5119850A3D16}"/>
                </a:ext>
              </a:extLst>
            </p:cNvPr>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4" name="Google Shape;1835;p44">
              <a:extLst>
                <a:ext uri="{FF2B5EF4-FFF2-40B4-BE49-F238E27FC236}">
                  <a16:creationId xmlns:a16="http://schemas.microsoft.com/office/drawing/2014/main" id="{CFD89EB5-2678-415D-8F1C-6F962297861F}"/>
                </a:ext>
              </a:extLst>
            </p:cNvPr>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35" name="Google Shape;1836;p44">
              <a:extLst>
                <a:ext uri="{FF2B5EF4-FFF2-40B4-BE49-F238E27FC236}">
                  <a16:creationId xmlns:a16="http://schemas.microsoft.com/office/drawing/2014/main" id="{2E830556-A130-4613-9DD5-C2A18D0B3A82}"/>
                </a:ext>
              </a:extLst>
            </p:cNvPr>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36" name="Google Shape;1837;p44">
              <a:extLst>
                <a:ext uri="{FF2B5EF4-FFF2-40B4-BE49-F238E27FC236}">
                  <a16:creationId xmlns:a16="http://schemas.microsoft.com/office/drawing/2014/main" id="{D1E27609-BE24-473D-8510-3F681265A596}"/>
                </a:ext>
              </a:extLst>
            </p:cNvPr>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37" name="Google Shape;1838;p44">
              <a:extLst>
                <a:ext uri="{FF2B5EF4-FFF2-40B4-BE49-F238E27FC236}">
                  <a16:creationId xmlns:a16="http://schemas.microsoft.com/office/drawing/2014/main" id="{053EAAE1-359E-453E-B965-909F7E266A13}"/>
                </a:ext>
              </a:extLst>
            </p:cNvPr>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38" name="Google Shape;1839;p44">
              <a:extLst>
                <a:ext uri="{FF2B5EF4-FFF2-40B4-BE49-F238E27FC236}">
                  <a16:creationId xmlns:a16="http://schemas.microsoft.com/office/drawing/2014/main" id="{ADE277DB-9830-4674-BA0C-EB165F1C2BCA}"/>
                </a:ext>
              </a:extLst>
            </p:cNvPr>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121900" tIns="121900" rIns="121900" bIns="121900" anchor="ctr" anchorCtr="0">
              <a:noAutofit/>
            </a:bodyPr>
            <a:lstStyle/>
            <a:p>
              <a:endParaRPr sz="2400"/>
            </a:p>
          </p:txBody>
        </p:sp>
        <p:sp>
          <p:nvSpPr>
            <p:cNvPr id="139" name="Google Shape;1840;p44">
              <a:extLst>
                <a:ext uri="{FF2B5EF4-FFF2-40B4-BE49-F238E27FC236}">
                  <a16:creationId xmlns:a16="http://schemas.microsoft.com/office/drawing/2014/main" id="{75286042-7B53-40E7-A5E0-792B5499D479}"/>
                </a:ext>
              </a:extLst>
            </p:cNvPr>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40" name="Google Shape;1841;p44">
              <a:extLst>
                <a:ext uri="{FF2B5EF4-FFF2-40B4-BE49-F238E27FC236}">
                  <a16:creationId xmlns:a16="http://schemas.microsoft.com/office/drawing/2014/main" id="{7D40E0B2-42D8-41FB-8964-12556942A908}"/>
                </a:ext>
              </a:extLst>
            </p:cNvPr>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 name="Google Shape;1842;p44">
              <a:extLst>
                <a:ext uri="{FF2B5EF4-FFF2-40B4-BE49-F238E27FC236}">
                  <a16:creationId xmlns:a16="http://schemas.microsoft.com/office/drawing/2014/main" id="{79B003AE-507E-439A-A100-98E6CD34E7A7}"/>
                </a:ext>
              </a:extLst>
            </p:cNvPr>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42" name="Google Shape;1843;p44">
              <a:extLst>
                <a:ext uri="{FF2B5EF4-FFF2-40B4-BE49-F238E27FC236}">
                  <a16:creationId xmlns:a16="http://schemas.microsoft.com/office/drawing/2014/main" id="{A284F007-3677-4553-B7B5-99FD0EB46646}"/>
                </a:ext>
              </a:extLst>
            </p:cNvPr>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121900" tIns="121900" rIns="121900" bIns="121900" anchor="ctr" anchorCtr="0">
              <a:noAutofit/>
            </a:bodyPr>
            <a:lstStyle/>
            <a:p>
              <a:endParaRPr sz="2400"/>
            </a:p>
          </p:txBody>
        </p:sp>
        <p:sp>
          <p:nvSpPr>
            <p:cNvPr id="143" name="Google Shape;1844;p44">
              <a:extLst>
                <a:ext uri="{FF2B5EF4-FFF2-40B4-BE49-F238E27FC236}">
                  <a16:creationId xmlns:a16="http://schemas.microsoft.com/office/drawing/2014/main" id="{EEBE5608-5B07-4802-BC5F-41734FB43889}"/>
                </a:ext>
              </a:extLst>
            </p:cNvPr>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44" name="Google Shape;1845;p44">
              <a:extLst>
                <a:ext uri="{FF2B5EF4-FFF2-40B4-BE49-F238E27FC236}">
                  <a16:creationId xmlns:a16="http://schemas.microsoft.com/office/drawing/2014/main" id="{587A75C1-848B-4D6F-9697-A4032CB891FB}"/>
                </a:ext>
              </a:extLst>
            </p:cNvPr>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45" name="Google Shape;1846;p44">
              <a:extLst>
                <a:ext uri="{FF2B5EF4-FFF2-40B4-BE49-F238E27FC236}">
                  <a16:creationId xmlns:a16="http://schemas.microsoft.com/office/drawing/2014/main" id="{61FB8B23-0588-4826-A8C3-A38BD74A36C3}"/>
                </a:ext>
              </a:extLst>
            </p:cNvPr>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46" name="Google Shape;1847;p44">
              <a:extLst>
                <a:ext uri="{FF2B5EF4-FFF2-40B4-BE49-F238E27FC236}">
                  <a16:creationId xmlns:a16="http://schemas.microsoft.com/office/drawing/2014/main" id="{17E5DCDC-7FDC-43F9-B78D-A58BEB82CBA6}"/>
                </a:ext>
              </a:extLst>
            </p:cNvPr>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47" name="Google Shape;1848;p44">
              <a:extLst>
                <a:ext uri="{FF2B5EF4-FFF2-40B4-BE49-F238E27FC236}">
                  <a16:creationId xmlns:a16="http://schemas.microsoft.com/office/drawing/2014/main" id="{2353C435-EE29-4E1F-98A4-1D0146C8C7FC}"/>
                </a:ext>
              </a:extLst>
            </p:cNvPr>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121900" tIns="121900" rIns="121900" bIns="121900" anchor="ctr" anchorCtr="0">
              <a:noAutofit/>
            </a:bodyPr>
            <a:lstStyle/>
            <a:p>
              <a:endParaRPr sz="2400"/>
            </a:p>
          </p:txBody>
        </p:sp>
        <p:sp>
          <p:nvSpPr>
            <p:cNvPr id="148" name="Google Shape;1849;p44">
              <a:extLst>
                <a:ext uri="{FF2B5EF4-FFF2-40B4-BE49-F238E27FC236}">
                  <a16:creationId xmlns:a16="http://schemas.microsoft.com/office/drawing/2014/main" id="{69732F5A-317E-4531-A1A0-AFC42AC47C47}"/>
                </a:ext>
              </a:extLst>
            </p:cNvPr>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9" name="Google Shape;1850;p44">
              <a:extLst>
                <a:ext uri="{FF2B5EF4-FFF2-40B4-BE49-F238E27FC236}">
                  <a16:creationId xmlns:a16="http://schemas.microsoft.com/office/drawing/2014/main" id="{76AF29C8-2189-4C28-82EE-139CC38E3C08}"/>
                </a:ext>
              </a:extLst>
            </p:cNvPr>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0" name="Google Shape;1851;p44">
              <a:extLst>
                <a:ext uri="{FF2B5EF4-FFF2-40B4-BE49-F238E27FC236}">
                  <a16:creationId xmlns:a16="http://schemas.microsoft.com/office/drawing/2014/main" id="{D93E9EAA-DD31-412E-AAEE-3E7349C94D40}"/>
                </a:ext>
              </a:extLst>
            </p:cNvPr>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1" name="Google Shape;1852;p44">
              <a:extLst>
                <a:ext uri="{FF2B5EF4-FFF2-40B4-BE49-F238E27FC236}">
                  <a16:creationId xmlns:a16="http://schemas.microsoft.com/office/drawing/2014/main" id="{8CD2982D-6FBA-42C8-8E4F-173A36A6F22C}"/>
                </a:ext>
              </a:extLst>
            </p:cNvPr>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121900" tIns="121900" rIns="121900" bIns="121900" anchor="ctr" anchorCtr="0">
              <a:noAutofit/>
            </a:bodyPr>
            <a:lstStyle/>
            <a:p>
              <a:endParaRPr sz="2400"/>
            </a:p>
          </p:txBody>
        </p:sp>
        <p:sp>
          <p:nvSpPr>
            <p:cNvPr id="152" name="Google Shape;1853;p44">
              <a:extLst>
                <a:ext uri="{FF2B5EF4-FFF2-40B4-BE49-F238E27FC236}">
                  <a16:creationId xmlns:a16="http://schemas.microsoft.com/office/drawing/2014/main" id="{8A3D39BB-ED90-4BD0-B855-77C884D74F6F}"/>
                </a:ext>
              </a:extLst>
            </p:cNvPr>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121900" tIns="121900" rIns="121900" bIns="121900" anchor="ctr" anchorCtr="0">
              <a:noAutofit/>
            </a:bodyPr>
            <a:lstStyle/>
            <a:p>
              <a:endParaRPr sz="2400"/>
            </a:p>
          </p:txBody>
        </p:sp>
        <p:sp>
          <p:nvSpPr>
            <p:cNvPr id="153" name="Google Shape;1854;p44">
              <a:extLst>
                <a:ext uri="{FF2B5EF4-FFF2-40B4-BE49-F238E27FC236}">
                  <a16:creationId xmlns:a16="http://schemas.microsoft.com/office/drawing/2014/main" id="{A70F2F88-E1B7-4AFD-9511-619FB4A9856B}"/>
                </a:ext>
              </a:extLst>
            </p:cNvPr>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54" name="Google Shape;1855;p44">
              <a:extLst>
                <a:ext uri="{FF2B5EF4-FFF2-40B4-BE49-F238E27FC236}">
                  <a16:creationId xmlns:a16="http://schemas.microsoft.com/office/drawing/2014/main" id="{57B3D83D-050D-4161-B718-893927555B0A}"/>
                </a:ext>
              </a:extLst>
            </p:cNvPr>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 name="Google Shape;1856;p44">
              <a:extLst>
                <a:ext uri="{FF2B5EF4-FFF2-40B4-BE49-F238E27FC236}">
                  <a16:creationId xmlns:a16="http://schemas.microsoft.com/office/drawing/2014/main" id="{1BB17DAF-DFDC-4A54-9347-A00788D5DAED}"/>
                </a:ext>
              </a:extLst>
            </p:cNvPr>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56" name="Google Shape;1857;p44">
              <a:extLst>
                <a:ext uri="{FF2B5EF4-FFF2-40B4-BE49-F238E27FC236}">
                  <a16:creationId xmlns:a16="http://schemas.microsoft.com/office/drawing/2014/main" id="{DDCB4921-1A20-4A16-A6B9-364D507EB656}"/>
                </a:ext>
              </a:extLst>
            </p:cNvPr>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57" name="Google Shape;1858;p44">
              <a:extLst>
                <a:ext uri="{FF2B5EF4-FFF2-40B4-BE49-F238E27FC236}">
                  <a16:creationId xmlns:a16="http://schemas.microsoft.com/office/drawing/2014/main" id="{179E54EC-6A20-4C54-B804-C73D68C467C3}"/>
                </a:ext>
              </a:extLst>
            </p:cNvPr>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58" name="Google Shape;1859;p44">
              <a:extLst>
                <a:ext uri="{FF2B5EF4-FFF2-40B4-BE49-F238E27FC236}">
                  <a16:creationId xmlns:a16="http://schemas.microsoft.com/office/drawing/2014/main" id="{4497712F-2EDB-4556-A349-6B86A87C0E56}"/>
                </a:ext>
              </a:extLst>
            </p:cNvPr>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59" name="Google Shape;1860;p44">
              <a:extLst>
                <a:ext uri="{FF2B5EF4-FFF2-40B4-BE49-F238E27FC236}">
                  <a16:creationId xmlns:a16="http://schemas.microsoft.com/office/drawing/2014/main" id="{21D14BB2-65E9-489B-BF24-D8E98293F830}"/>
                </a:ext>
              </a:extLst>
            </p:cNvPr>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0" name="Google Shape;1861;p44">
              <a:extLst>
                <a:ext uri="{FF2B5EF4-FFF2-40B4-BE49-F238E27FC236}">
                  <a16:creationId xmlns:a16="http://schemas.microsoft.com/office/drawing/2014/main" id="{B785F21D-70C2-42D6-8E86-8349662B85AA}"/>
                </a:ext>
              </a:extLst>
            </p:cNvPr>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1" name="Google Shape;1862;p44">
              <a:extLst>
                <a:ext uri="{FF2B5EF4-FFF2-40B4-BE49-F238E27FC236}">
                  <a16:creationId xmlns:a16="http://schemas.microsoft.com/office/drawing/2014/main" id="{C74B7C8D-E7DF-4917-B67A-A6E5EA31CE3A}"/>
                </a:ext>
              </a:extLst>
            </p:cNvPr>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2" name="Google Shape;1863;p44">
              <a:extLst>
                <a:ext uri="{FF2B5EF4-FFF2-40B4-BE49-F238E27FC236}">
                  <a16:creationId xmlns:a16="http://schemas.microsoft.com/office/drawing/2014/main" id="{BF24BABF-1B58-4AF1-BAE8-CD0A684028CF}"/>
                </a:ext>
              </a:extLst>
            </p:cNvPr>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3" name="Google Shape;1864;p44">
              <a:extLst>
                <a:ext uri="{FF2B5EF4-FFF2-40B4-BE49-F238E27FC236}">
                  <a16:creationId xmlns:a16="http://schemas.microsoft.com/office/drawing/2014/main" id="{2CC47CCE-5DF7-4B66-87C9-AADA444DC9F7}"/>
                </a:ext>
              </a:extLst>
            </p:cNvPr>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4" name="Google Shape;1865;p44">
              <a:extLst>
                <a:ext uri="{FF2B5EF4-FFF2-40B4-BE49-F238E27FC236}">
                  <a16:creationId xmlns:a16="http://schemas.microsoft.com/office/drawing/2014/main" id="{3A5F0DB7-1AEA-4353-A724-ACA9FC9A3609}"/>
                </a:ext>
              </a:extLst>
            </p:cNvPr>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5" name="Google Shape;1866;p44">
              <a:extLst>
                <a:ext uri="{FF2B5EF4-FFF2-40B4-BE49-F238E27FC236}">
                  <a16:creationId xmlns:a16="http://schemas.microsoft.com/office/drawing/2014/main" id="{7BD20DD2-5CC8-40C8-9B81-46E04B859375}"/>
                </a:ext>
              </a:extLst>
            </p:cNvPr>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66" name="Google Shape;1867;p44">
              <a:extLst>
                <a:ext uri="{FF2B5EF4-FFF2-40B4-BE49-F238E27FC236}">
                  <a16:creationId xmlns:a16="http://schemas.microsoft.com/office/drawing/2014/main" id="{8BC6E299-CBFE-4409-AA45-B6B4243D213E}"/>
                </a:ext>
              </a:extLst>
            </p:cNvPr>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67" name="Google Shape;1868;p44">
              <a:extLst>
                <a:ext uri="{FF2B5EF4-FFF2-40B4-BE49-F238E27FC236}">
                  <a16:creationId xmlns:a16="http://schemas.microsoft.com/office/drawing/2014/main" id="{4E40F707-E8A3-48CF-808B-1BC6AD93B98B}"/>
                </a:ext>
              </a:extLst>
            </p:cNvPr>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68" name="Google Shape;1869;p44">
              <a:extLst>
                <a:ext uri="{FF2B5EF4-FFF2-40B4-BE49-F238E27FC236}">
                  <a16:creationId xmlns:a16="http://schemas.microsoft.com/office/drawing/2014/main" id="{ADE2B18D-4F76-4D49-A33D-F29F661F0BA7}"/>
                </a:ext>
              </a:extLst>
            </p:cNvPr>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9" name="Google Shape;1870;p44">
              <a:extLst>
                <a:ext uri="{FF2B5EF4-FFF2-40B4-BE49-F238E27FC236}">
                  <a16:creationId xmlns:a16="http://schemas.microsoft.com/office/drawing/2014/main" id="{A372CB68-53A9-41D9-9A9E-0BC2D1160C32}"/>
                </a:ext>
              </a:extLst>
            </p:cNvPr>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spcFirstLastPara="1" wrap="square" lIns="121900" tIns="121900" rIns="121900" bIns="121900" anchor="ctr" anchorCtr="0">
              <a:noAutofit/>
            </a:bodyPr>
            <a:lstStyle/>
            <a:p>
              <a:endParaRPr sz="2400"/>
            </a:p>
          </p:txBody>
        </p:sp>
        <p:sp>
          <p:nvSpPr>
            <p:cNvPr id="170" name="Google Shape;1871;p44">
              <a:extLst>
                <a:ext uri="{FF2B5EF4-FFF2-40B4-BE49-F238E27FC236}">
                  <a16:creationId xmlns:a16="http://schemas.microsoft.com/office/drawing/2014/main" id="{F858A96E-4AA4-4DF6-A910-1380B1F3EA0E}"/>
                </a:ext>
              </a:extLst>
            </p:cNvPr>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71" name="Google Shape;1872;p44">
              <a:extLst>
                <a:ext uri="{FF2B5EF4-FFF2-40B4-BE49-F238E27FC236}">
                  <a16:creationId xmlns:a16="http://schemas.microsoft.com/office/drawing/2014/main" id="{6A557A75-667E-460F-897E-D923E85D258A}"/>
                </a:ext>
              </a:extLst>
            </p:cNvPr>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2" name="Google Shape;1873;p44">
              <a:extLst>
                <a:ext uri="{FF2B5EF4-FFF2-40B4-BE49-F238E27FC236}">
                  <a16:creationId xmlns:a16="http://schemas.microsoft.com/office/drawing/2014/main" id="{E59917E1-F653-4A68-B63B-2775A97F1A2C}"/>
                </a:ext>
              </a:extLst>
            </p:cNvPr>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121900" tIns="121900" rIns="121900" bIns="121900" anchor="ctr" anchorCtr="0">
              <a:noAutofit/>
            </a:bodyPr>
            <a:lstStyle/>
            <a:p>
              <a:endParaRPr sz="2400"/>
            </a:p>
          </p:txBody>
        </p:sp>
        <p:sp>
          <p:nvSpPr>
            <p:cNvPr id="173" name="Google Shape;1874;p44">
              <a:extLst>
                <a:ext uri="{FF2B5EF4-FFF2-40B4-BE49-F238E27FC236}">
                  <a16:creationId xmlns:a16="http://schemas.microsoft.com/office/drawing/2014/main" id="{DDF36A35-BC36-4A1C-ADA9-67F594E66C15}"/>
                </a:ext>
              </a:extLst>
            </p:cNvPr>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74" name="Google Shape;1875;p44">
              <a:extLst>
                <a:ext uri="{FF2B5EF4-FFF2-40B4-BE49-F238E27FC236}">
                  <a16:creationId xmlns:a16="http://schemas.microsoft.com/office/drawing/2014/main" id="{35BA8FAB-9F0F-484D-801C-5F8177CF477D}"/>
                </a:ext>
              </a:extLst>
            </p:cNvPr>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75" name="Google Shape;1876;p44">
              <a:extLst>
                <a:ext uri="{FF2B5EF4-FFF2-40B4-BE49-F238E27FC236}">
                  <a16:creationId xmlns:a16="http://schemas.microsoft.com/office/drawing/2014/main" id="{A335380A-2F58-425E-82DA-C23352C275A8}"/>
                </a:ext>
              </a:extLst>
            </p:cNvPr>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6" name="Google Shape;1877;p44">
              <a:extLst>
                <a:ext uri="{FF2B5EF4-FFF2-40B4-BE49-F238E27FC236}">
                  <a16:creationId xmlns:a16="http://schemas.microsoft.com/office/drawing/2014/main" id="{41D609CF-3C30-45F6-9460-AB13B0BB2A9E}"/>
                </a:ext>
              </a:extLst>
            </p:cNvPr>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7" name="Google Shape;1878;p44">
              <a:extLst>
                <a:ext uri="{FF2B5EF4-FFF2-40B4-BE49-F238E27FC236}">
                  <a16:creationId xmlns:a16="http://schemas.microsoft.com/office/drawing/2014/main" id="{4206C5E4-865B-4F08-9F67-FC7742AE7AD3}"/>
                </a:ext>
              </a:extLst>
            </p:cNvPr>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8" name="Google Shape;1879;p44">
              <a:extLst>
                <a:ext uri="{FF2B5EF4-FFF2-40B4-BE49-F238E27FC236}">
                  <a16:creationId xmlns:a16="http://schemas.microsoft.com/office/drawing/2014/main" id="{B3DF62C4-57B3-4B6D-91DF-DDD4D9233939}"/>
                </a:ext>
              </a:extLst>
            </p:cNvPr>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9" name="Google Shape;1880;p44">
              <a:extLst>
                <a:ext uri="{FF2B5EF4-FFF2-40B4-BE49-F238E27FC236}">
                  <a16:creationId xmlns:a16="http://schemas.microsoft.com/office/drawing/2014/main" id="{B7EF5027-63CD-4DC4-9EB2-FE8122241928}"/>
                </a:ext>
              </a:extLst>
            </p:cNvPr>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0" name="Google Shape;1881;p44">
              <a:extLst>
                <a:ext uri="{FF2B5EF4-FFF2-40B4-BE49-F238E27FC236}">
                  <a16:creationId xmlns:a16="http://schemas.microsoft.com/office/drawing/2014/main" id="{77FD9D0E-5CCB-48AB-A28E-4300731ECB69}"/>
                </a:ext>
              </a:extLst>
            </p:cNvPr>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 name="Google Shape;1882;p44">
              <a:extLst>
                <a:ext uri="{FF2B5EF4-FFF2-40B4-BE49-F238E27FC236}">
                  <a16:creationId xmlns:a16="http://schemas.microsoft.com/office/drawing/2014/main" id="{23A8A28F-C559-496C-947D-9691E5FA3BD8}"/>
                </a:ext>
              </a:extLst>
            </p:cNvPr>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 name="Google Shape;1883;p44">
              <a:extLst>
                <a:ext uri="{FF2B5EF4-FFF2-40B4-BE49-F238E27FC236}">
                  <a16:creationId xmlns:a16="http://schemas.microsoft.com/office/drawing/2014/main" id="{8D89E0AA-0309-4CDC-A257-FF8C9A1181C0}"/>
                </a:ext>
              </a:extLst>
            </p:cNvPr>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3" name="Google Shape;1884;p44">
              <a:extLst>
                <a:ext uri="{FF2B5EF4-FFF2-40B4-BE49-F238E27FC236}">
                  <a16:creationId xmlns:a16="http://schemas.microsoft.com/office/drawing/2014/main" id="{1E66A9A4-31EF-4E25-AF70-89A40866B383}"/>
                </a:ext>
              </a:extLst>
            </p:cNvPr>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4" name="Google Shape;1885;p44">
              <a:extLst>
                <a:ext uri="{FF2B5EF4-FFF2-40B4-BE49-F238E27FC236}">
                  <a16:creationId xmlns:a16="http://schemas.microsoft.com/office/drawing/2014/main" id="{B4D720ED-E734-4414-872D-3BD1E7ED61E9}"/>
                </a:ext>
              </a:extLst>
            </p:cNvPr>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5" name="Google Shape;1886;p44">
              <a:extLst>
                <a:ext uri="{FF2B5EF4-FFF2-40B4-BE49-F238E27FC236}">
                  <a16:creationId xmlns:a16="http://schemas.microsoft.com/office/drawing/2014/main" id="{F01A9165-8E28-4143-A98B-4977CD940052}"/>
                </a:ext>
              </a:extLst>
            </p:cNvPr>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 name="Google Shape;1887;p44">
              <a:extLst>
                <a:ext uri="{FF2B5EF4-FFF2-40B4-BE49-F238E27FC236}">
                  <a16:creationId xmlns:a16="http://schemas.microsoft.com/office/drawing/2014/main" id="{B3192948-842C-4EFD-A727-6C3AB9C795D9}"/>
                </a:ext>
              </a:extLst>
            </p:cNvPr>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 name="Google Shape;1888;p44">
              <a:extLst>
                <a:ext uri="{FF2B5EF4-FFF2-40B4-BE49-F238E27FC236}">
                  <a16:creationId xmlns:a16="http://schemas.microsoft.com/office/drawing/2014/main" id="{BC12B82A-5D9C-4189-A820-22690A734424}"/>
                </a:ext>
              </a:extLst>
            </p:cNvPr>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 name="Google Shape;1889;p44">
              <a:extLst>
                <a:ext uri="{FF2B5EF4-FFF2-40B4-BE49-F238E27FC236}">
                  <a16:creationId xmlns:a16="http://schemas.microsoft.com/office/drawing/2014/main" id="{080CCEF1-A307-4E91-B09B-F06E6C08D47C}"/>
                </a:ext>
              </a:extLst>
            </p:cNvPr>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 name="Google Shape;1890;p44">
              <a:extLst>
                <a:ext uri="{FF2B5EF4-FFF2-40B4-BE49-F238E27FC236}">
                  <a16:creationId xmlns:a16="http://schemas.microsoft.com/office/drawing/2014/main" id="{B4C2AC2D-7A58-4A35-9225-EC6EDBAE0761}"/>
                </a:ext>
              </a:extLst>
            </p:cNvPr>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0" name="Google Shape;1891;p44">
              <a:extLst>
                <a:ext uri="{FF2B5EF4-FFF2-40B4-BE49-F238E27FC236}">
                  <a16:creationId xmlns:a16="http://schemas.microsoft.com/office/drawing/2014/main" id="{DF847594-1226-444B-800F-EAD6CA7682E0}"/>
                </a:ext>
              </a:extLst>
            </p:cNvPr>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1" name="Google Shape;1892;p44">
              <a:extLst>
                <a:ext uri="{FF2B5EF4-FFF2-40B4-BE49-F238E27FC236}">
                  <a16:creationId xmlns:a16="http://schemas.microsoft.com/office/drawing/2014/main" id="{E4196B1B-1CA2-423E-B5DF-65CAA389C307}"/>
                </a:ext>
              </a:extLst>
            </p:cNvPr>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2" name="Google Shape;1893;p44">
              <a:extLst>
                <a:ext uri="{FF2B5EF4-FFF2-40B4-BE49-F238E27FC236}">
                  <a16:creationId xmlns:a16="http://schemas.microsoft.com/office/drawing/2014/main" id="{8F79741B-A4C1-4C12-BC3A-987E10D1A842}"/>
                </a:ext>
              </a:extLst>
            </p:cNvPr>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3" name="Google Shape;1894;p44">
              <a:extLst>
                <a:ext uri="{FF2B5EF4-FFF2-40B4-BE49-F238E27FC236}">
                  <a16:creationId xmlns:a16="http://schemas.microsoft.com/office/drawing/2014/main" id="{628BDB3C-41BD-4B49-AD30-A7AEAA2B0B7D}"/>
                </a:ext>
              </a:extLst>
            </p:cNvPr>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4" name="Google Shape;1895;p44">
              <a:extLst>
                <a:ext uri="{FF2B5EF4-FFF2-40B4-BE49-F238E27FC236}">
                  <a16:creationId xmlns:a16="http://schemas.microsoft.com/office/drawing/2014/main" id="{53D2A532-DC37-4FF6-B66D-C346AF37400F}"/>
                </a:ext>
              </a:extLst>
            </p:cNvPr>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5" name="Google Shape;1896;p44">
              <a:extLst>
                <a:ext uri="{FF2B5EF4-FFF2-40B4-BE49-F238E27FC236}">
                  <a16:creationId xmlns:a16="http://schemas.microsoft.com/office/drawing/2014/main" id="{E95388A5-0352-4FF7-9654-F24A982921DE}"/>
                </a:ext>
              </a:extLst>
            </p:cNvPr>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6" name="Google Shape;1897;p44">
              <a:extLst>
                <a:ext uri="{FF2B5EF4-FFF2-40B4-BE49-F238E27FC236}">
                  <a16:creationId xmlns:a16="http://schemas.microsoft.com/office/drawing/2014/main" id="{E0926C30-F4DC-4F7D-9959-71F50C7F779B}"/>
                </a:ext>
              </a:extLst>
            </p:cNvPr>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7" name="Google Shape;1898;p44">
              <a:extLst>
                <a:ext uri="{FF2B5EF4-FFF2-40B4-BE49-F238E27FC236}">
                  <a16:creationId xmlns:a16="http://schemas.microsoft.com/office/drawing/2014/main" id="{864C1D25-456C-4C74-855C-857547CB222C}"/>
                </a:ext>
              </a:extLst>
            </p:cNvPr>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8" name="Google Shape;1899;p44">
              <a:extLst>
                <a:ext uri="{FF2B5EF4-FFF2-40B4-BE49-F238E27FC236}">
                  <a16:creationId xmlns:a16="http://schemas.microsoft.com/office/drawing/2014/main" id="{4316A1FF-0756-4CD4-9C62-EA6482CA449B}"/>
                </a:ext>
              </a:extLst>
            </p:cNvPr>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9" name="Google Shape;1900;p44">
              <a:extLst>
                <a:ext uri="{FF2B5EF4-FFF2-40B4-BE49-F238E27FC236}">
                  <a16:creationId xmlns:a16="http://schemas.microsoft.com/office/drawing/2014/main" id="{4AA6D6DF-44F6-4E2C-851C-339959A8CD36}"/>
                </a:ext>
              </a:extLst>
            </p:cNvPr>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00" name="Google Shape;1901;p44">
              <a:extLst>
                <a:ext uri="{FF2B5EF4-FFF2-40B4-BE49-F238E27FC236}">
                  <a16:creationId xmlns:a16="http://schemas.microsoft.com/office/drawing/2014/main" id="{48E0B7C0-0237-4531-9D3E-E0982A121AD2}"/>
                </a:ext>
              </a:extLst>
            </p:cNvPr>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01" name="Google Shape;1902;p44">
              <a:extLst>
                <a:ext uri="{FF2B5EF4-FFF2-40B4-BE49-F238E27FC236}">
                  <a16:creationId xmlns:a16="http://schemas.microsoft.com/office/drawing/2014/main" id="{6BF61F4C-053E-4FC6-B8B8-A6E737F6AC7C}"/>
                </a:ext>
              </a:extLst>
            </p:cNvPr>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02" name="Google Shape;1903;p44">
              <a:extLst>
                <a:ext uri="{FF2B5EF4-FFF2-40B4-BE49-F238E27FC236}">
                  <a16:creationId xmlns:a16="http://schemas.microsoft.com/office/drawing/2014/main" id="{88802F03-394E-404B-BA21-8F7A613A9F24}"/>
                </a:ext>
              </a:extLst>
            </p:cNvPr>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03" name="Google Shape;1904;p44">
              <a:extLst>
                <a:ext uri="{FF2B5EF4-FFF2-40B4-BE49-F238E27FC236}">
                  <a16:creationId xmlns:a16="http://schemas.microsoft.com/office/drawing/2014/main" id="{7187EE75-3810-4FFF-A51F-2ABE3738B6C7}"/>
                </a:ext>
              </a:extLst>
            </p:cNvPr>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04" name="Google Shape;1905;p44">
              <a:extLst>
                <a:ext uri="{FF2B5EF4-FFF2-40B4-BE49-F238E27FC236}">
                  <a16:creationId xmlns:a16="http://schemas.microsoft.com/office/drawing/2014/main" id="{FECF48B5-89C6-43C6-898F-65539A2B927D}"/>
                </a:ext>
              </a:extLst>
            </p:cNvPr>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205" name="Google Shape;1906;p44">
              <a:extLst>
                <a:ext uri="{FF2B5EF4-FFF2-40B4-BE49-F238E27FC236}">
                  <a16:creationId xmlns:a16="http://schemas.microsoft.com/office/drawing/2014/main" id="{08CED429-E6A6-4F6B-972E-FEAE6F8E3E99}"/>
                </a:ext>
              </a:extLst>
            </p:cNvPr>
            <p:cNvGrpSpPr/>
            <p:nvPr/>
          </p:nvGrpSpPr>
          <p:grpSpPr>
            <a:xfrm>
              <a:off x="3365969" y="-253549"/>
              <a:ext cx="256800" cy="245850"/>
              <a:chOff x="3365969" y="-253549"/>
              <a:chExt cx="256800" cy="245850"/>
            </a:xfrm>
          </p:grpSpPr>
          <p:sp>
            <p:nvSpPr>
              <p:cNvPr id="223" name="Google Shape;1907;p44">
                <a:extLst>
                  <a:ext uri="{FF2B5EF4-FFF2-40B4-BE49-F238E27FC236}">
                    <a16:creationId xmlns:a16="http://schemas.microsoft.com/office/drawing/2014/main" id="{CC0FDDE1-B413-4D63-9CCE-6102D08B7B11}"/>
                  </a:ext>
                </a:extLst>
              </p:cNvPr>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24" name="Google Shape;1908;p44">
                <a:extLst>
                  <a:ext uri="{FF2B5EF4-FFF2-40B4-BE49-F238E27FC236}">
                    <a16:creationId xmlns:a16="http://schemas.microsoft.com/office/drawing/2014/main" id="{E7E5063E-7F04-4D39-AEEC-DDE063F7D61A}"/>
                  </a:ext>
                </a:extLst>
              </p:cNvPr>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25" name="Google Shape;1909;p44">
                <a:extLst>
                  <a:ext uri="{FF2B5EF4-FFF2-40B4-BE49-F238E27FC236}">
                    <a16:creationId xmlns:a16="http://schemas.microsoft.com/office/drawing/2014/main" id="{09338026-F4C8-4AFF-A9B4-EA09DC271F63}"/>
                  </a:ext>
                </a:extLst>
              </p:cNvPr>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26" name="Google Shape;1910;p44">
                <a:extLst>
                  <a:ext uri="{FF2B5EF4-FFF2-40B4-BE49-F238E27FC236}">
                    <a16:creationId xmlns:a16="http://schemas.microsoft.com/office/drawing/2014/main" id="{32CB0907-B4C3-4186-A2EF-316F57D03427}"/>
                  </a:ext>
                </a:extLst>
              </p:cNvPr>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sp>
          <p:nvSpPr>
            <p:cNvPr id="206" name="Google Shape;1911;p44">
              <a:extLst>
                <a:ext uri="{FF2B5EF4-FFF2-40B4-BE49-F238E27FC236}">
                  <a16:creationId xmlns:a16="http://schemas.microsoft.com/office/drawing/2014/main" id="{CBD4DB3A-FB56-475D-8B92-C0B0B1E6CA65}"/>
                </a:ext>
              </a:extLst>
            </p:cNvPr>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07" name="Google Shape;1912;p44">
              <a:extLst>
                <a:ext uri="{FF2B5EF4-FFF2-40B4-BE49-F238E27FC236}">
                  <a16:creationId xmlns:a16="http://schemas.microsoft.com/office/drawing/2014/main" id="{46512FA6-6722-4A24-A926-31970C20802B}"/>
                </a:ext>
              </a:extLst>
            </p:cNvPr>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08" name="Google Shape;1913;p44">
              <a:extLst>
                <a:ext uri="{FF2B5EF4-FFF2-40B4-BE49-F238E27FC236}">
                  <a16:creationId xmlns:a16="http://schemas.microsoft.com/office/drawing/2014/main" id="{B40B2F1D-DDDF-4192-84E9-12B3BE0393E4}"/>
                </a:ext>
              </a:extLst>
            </p:cNvPr>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09" name="Google Shape;1914;p44">
              <a:extLst>
                <a:ext uri="{FF2B5EF4-FFF2-40B4-BE49-F238E27FC236}">
                  <a16:creationId xmlns:a16="http://schemas.microsoft.com/office/drawing/2014/main" id="{4922F5F4-9A31-4440-B721-D95651C3BE71}"/>
                </a:ext>
              </a:extLst>
            </p:cNvPr>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10" name="Google Shape;1915;p44">
              <a:extLst>
                <a:ext uri="{FF2B5EF4-FFF2-40B4-BE49-F238E27FC236}">
                  <a16:creationId xmlns:a16="http://schemas.microsoft.com/office/drawing/2014/main" id="{E4E226BA-A78F-4B5D-9465-EB0F31B29F9F}"/>
                </a:ext>
              </a:extLst>
            </p:cNvPr>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11" name="Google Shape;1916;p44">
              <a:extLst>
                <a:ext uri="{FF2B5EF4-FFF2-40B4-BE49-F238E27FC236}">
                  <a16:creationId xmlns:a16="http://schemas.microsoft.com/office/drawing/2014/main" id="{D12A6078-4B34-4DDA-9DD4-ECE0A0570AFB}"/>
                </a:ext>
              </a:extLst>
            </p:cNvPr>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12" name="Google Shape;1917;p44">
              <a:extLst>
                <a:ext uri="{FF2B5EF4-FFF2-40B4-BE49-F238E27FC236}">
                  <a16:creationId xmlns:a16="http://schemas.microsoft.com/office/drawing/2014/main" id="{9362EF2F-5BD9-4F6A-9EEB-A60870499D42}"/>
                </a:ext>
              </a:extLst>
            </p:cNvPr>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nvGrpSpPr>
            <p:cNvPr id="213" name="Google Shape;1918;p44">
              <a:extLst>
                <a:ext uri="{FF2B5EF4-FFF2-40B4-BE49-F238E27FC236}">
                  <a16:creationId xmlns:a16="http://schemas.microsoft.com/office/drawing/2014/main" id="{11E821FD-BF1C-44FB-8770-10569046F98C}"/>
                </a:ext>
              </a:extLst>
            </p:cNvPr>
            <p:cNvGrpSpPr/>
            <p:nvPr/>
          </p:nvGrpSpPr>
          <p:grpSpPr>
            <a:xfrm>
              <a:off x="855125" y="-39522"/>
              <a:ext cx="642034" cy="707745"/>
              <a:chOff x="855125" y="-39522"/>
              <a:chExt cx="642034" cy="707745"/>
            </a:xfrm>
          </p:grpSpPr>
          <p:sp>
            <p:nvSpPr>
              <p:cNvPr id="220" name="Google Shape;1919;p44">
                <a:extLst>
                  <a:ext uri="{FF2B5EF4-FFF2-40B4-BE49-F238E27FC236}">
                    <a16:creationId xmlns:a16="http://schemas.microsoft.com/office/drawing/2014/main" id="{31B14479-B5E1-488B-A974-33184896F12A}"/>
                  </a:ext>
                </a:extLst>
              </p:cNvPr>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21" name="Google Shape;1920;p44">
                <a:extLst>
                  <a:ext uri="{FF2B5EF4-FFF2-40B4-BE49-F238E27FC236}">
                    <a16:creationId xmlns:a16="http://schemas.microsoft.com/office/drawing/2014/main" id="{FEE815D1-A683-4E00-9AE8-C726A358D3D4}"/>
                  </a:ext>
                </a:extLst>
              </p:cNvPr>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22" name="Google Shape;1921;p44">
                <a:extLst>
                  <a:ext uri="{FF2B5EF4-FFF2-40B4-BE49-F238E27FC236}">
                    <a16:creationId xmlns:a16="http://schemas.microsoft.com/office/drawing/2014/main" id="{DD64511E-23F5-4870-ABEC-D280470A03AD}"/>
                  </a:ext>
                </a:extLst>
              </p:cNvPr>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sp>
          <p:nvSpPr>
            <p:cNvPr id="214" name="Google Shape;1922;p44">
              <a:extLst>
                <a:ext uri="{FF2B5EF4-FFF2-40B4-BE49-F238E27FC236}">
                  <a16:creationId xmlns:a16="http://schemas.microsoft.com/office/drawing/2014/main" id="{F3982A05-56D1-434B-8E3C-DA184376E548}"/>
                </a:ext>
              </a:extLst>
            </p:cNvPr>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15" name="Google Shape;1923;p44">
              <a:extLst>
                <a:ext uri="{FF2B5EF4-FFF2-40B4-BE49-F238E27FC236}">
                  <a16:creationId xmlns:a16="http://schemas.microsoft.com/office/drawing/2014/main" id="{D705041C-B958-4AF7-9199-45A82DE1608B}"/>
                </a:ext>
              </a:extLst>
            </p:cNvPr>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16" name="Google Shape;1924;p44">
              <a:extLst>
                <a:ext uri="{FF2B5EF4-FFF2-40B4-BE49-F238E27FC236}">
                  <a16:creationId xmlns:a16="http://schemas.microsoft.com/office/drawing/2014/main" id="{BBF65F43-E861-4B7A-B6DC-79E44868F2A3}"/>
                </a:ext>
              </a:extLst>
            </p:cNvPr>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17" name="Google Shape;1925;p44">
              <a:extLst>
                <a:ext uri="{FF2B5EF4-FFF2-40B4-BE49-F238E27FC236}">
                  <a16:creationId xmlns:a16="http://schemas.microsoft.com/office/drawing/2014/main" id="{E2A8B724-1500-4F59-966D-C5266ACD6998}"/>
                </a:ext>
              </a:extLst>
            </p:cNvPr>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18" name="Google Shape;1926;p44">
              <a:extLst>
                <a:ext uri="{FF2B5EF4-FFF2-40B4-BE49-F238E27FC236}">
                  <a16:creationId xmlns:a16="http://schemas.microsoft.com/office/drawing/2014/main" id="{37510544-A41B-472F-A548-0B382BF48BF6}"/>
                </a:ext>
              </a:extLst>
            </p:cNvPr>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219" name="Google Shape;1927;p44">
              <a:extLst>
                <a:ext uri="{FF2B5EF4-FFF2-40B4-BE49-F238E27FC236}">
                  <a16:creationId xmlns:a16="http://schemas.microsoft.com/office/drawing/2014/main" id="{9BC08C2A-40A0-4744-9439-D738CE033527}"/>
                </a:ext>
              </a:extLst>
            </p:cNvPr>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4045957043"/>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43"/>
          <p:cNvSpPr/>
          <p:nvPr/>
        </p:nvSpPr>
        <p:spPr>
          <a:xfrm>
            <a:off x="6998467" y="1710000"/>
            <a:ext cx="3711200" cy="3438000"/>
          </a:xfrm>
          <a:prstGeom prst="roundRect">
            <a:avLst>
              <a:gd name="adj" fmla="val 8047"/>
            </a:avLst>
          </a:prstGeom>
          <a:solidFill>
            <a:schemeClr val="dk2"/>
          </a:solidFill>
          <a:ln>
            <a:noFill/>
          </a:ln>
          <a:effectLst>
            <a:outerShdw dist="161925" dir="7860000" algn="bl" rotWithShape="0">
              <a:schemeClr val="accent5"/>
            </a:outerShdw>
          </a:effectLst>
        </p:spPr>
        <p:txBody>
          <a:bodyPr spcFirstLastPara="1" wrap="square" lIns="121900" tIns="121900" rIns="121900" bIns="121900" anchor="ctr" anchorCtr="0">
            <a:noAutofit/>
          </a:bodyPr>
          <a:lstStyle/>
          <a:p>
            <a:endParaRPr sz="2400"/>
          </a:p>
        </p:txBody>
      </p:sp>
      <p:sp>
        <p:nvSpPr>
          <p:cNvPr id="1814" name="Google Shape;1814;p43"/>
          <p:cNvSpPr txBox="1">
            <a:spLocks noGrp="1"/>
          </p:cNvSpPr>
          <p:nvPr>
            <p:ph type="title"/>
          </p:nvPr>
        </p:nvSpPr>
        <p:spPr>
          <a:xfrm>
            <a:off x="357170" y="2622340"/>
            <a:ext cx="6422887" cy="1678533"/>
          </a:xfrm>
          <a:prstGeom prst="rect">
            <a:avLst/>
          </a:prstGeom>
        </p:spPr>
        <p:txBody>
          <a:bodyPr spcFirstLastPara="1" vert="horz" wrap="square" lIns="121900" tIns="121900" rIns="121900" bIns="121900" rtlCol="0" anchor="ctr" anchorCtr="0">
            <a:noAutofit/>
          </a:bodyPr>
          <a:lstStyle/>
          <a:p>
            <a:pPr algn="ctr"/>
            <a:r>
              <a:rPr lang="en" sz="6000" b="1" dirty="0">
                <a:solidFill>
                  <a:srgbClr val="002060"/>
                </a:solidFill>
              </a:rPr>
              <a:t>Cấu trúc realtime database</a:t>
            </a:r>
            <a:endParaRPr sz="6000" b="1" dirty="0">
              <a:solidFill>
                <a:srgbClr val="002060"/>
              </a:solidFill>
            </a:endParaRPr>
          </a:p>
        </p:txBody>
      </p:sp>
      <p:sp>
        <p:nvSpPr>
          <p:cNvPr id="1816" name="Google Shape;1816;p43"/>
          <p:cNvSpPr/>
          <p:nvPr/>
        </p:nvSpPr>
        <p:spPr>
          <a:xfrm>
            <a:off x="8143193" y="2726102"/>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121900" tIns="121900" rIns="121900" bIns="121900" anchor="ctr" anchorCtr="0">
            <a:noAutofit/>
          </a:bodyPr>
          <a:lstStyle/>
          <a:p>
            <a:endParaRPr sz="2400"/>
          </a:p>
        </p:txBody>
      </p:sp>
      <p:grpSp>
        <p:nvGrpSpPr>
          <p:cNvPr id="1817" name="Google Shape;1817;p43"/>
          <p:cNvGrpSpPr/>
          <p:nvPr/>
        </p:nvGrpSpPr>
        <p:grpSpPr>
          <a:xfrm>
            <a:off x="7278816" y="1866349"/>
            <a:ext cx="812720" cy="778099"/>
            <a:chOff x="3105300" y="593625"/>
            <a:chExt cx="256800" cy="245850"/>
          </a:xfrm>
        </p:grpSpPr>
        <p:sp>
          <p:nvSpPr>
            <p:cNvPr id="1818" name="Google Shape;1818;p4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19" name="Google Shape;1819;p4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20" name="Google Shape;1820;p4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21" name="Google Shape;1821;p4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pic>
        <p:nvPicPr>
          <p:cNvPr id="14" name="Picture 13">
            <a:extLst>
              <a:ext uri="{FF2B5EF4-FFF2-40B4-BE49-F238E27FC236}">
                <a16:creationId xmlns:a16="http://schemas.microsoft.com/office/drawing/2014/main" id="{953A8A46-BFC3-4E2A-8EED-70563AFA1D7D}"/>
              </a:ext>
            </a:extLst>
          </p:cNvPr>
          <p:cNvPicPr/>
          <p:nvPr/>
        </p:nvPicPr>
        <p:blipFill rotWithShape="1">
          <a:blip r:embed="rId3"/>
          <a:srcRect r="30980"/>
          <a:stretch/>
        </p:blipFill>
        <p:spPr>
          <a:xfrm>
            <a:off x="6797751" y="1837591"/>
            <a:ext cx="4908696" cy="3406987"/>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6" name="Google Shape;1816;p43"/>
          <p:cNvSpPr/>
          <p:nvPr/>
        </p:nvSpPr>
        <p:spPr>
          <a:xfrm>
            <a:off x="8143193" y="2726102"/>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121900" tIns="121900" rIns="121900" bIns="121900" anchor="ctr" anchorCtr="0">
            <a:noAutofit/>
          </a:bodyPr>
          <a:lstStyle/>
          <a:p>
            <a:endParaRPr sz="2400"/>
          </a:p>
        </p:txBody>
      </p:sp>
      <p:grpSp>
        <p:nvGrpSpPr>
          <p:cNvPr id="1817" name="Google Shape;1817;p43"/>
          <p:cNvGrpSpPr/>
          <p:nvPr/>
        </p:nvGrpSpPr>
        <p:grpSpPr>
          <a:xfrm>
            <a:off x="7278816" y="1866349"/>
            <a:ext cx="812720" cy="778099"/>
            <a:chOff x="3105300" y="593625"/>
            <a:chExt cx="256800" cy="245850"/>
          </a:xfrm>
        </p:grpSpPr>
        <p:sp>
          <p:nvSpPr>
            <p:cNvPr id="1818" name="Google Shape;1818;p4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19" name="Google Shape;1819;p4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20" name="Google Shape;1820;p4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21" name="Google Shape;1821;p4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pic>
        <p:nvPicPr>
          <p:cNvPr id="11" name="Picture 10">
            <a:extLst>
              <a:ext uri="{FF2B5EF4-FFF2-40B4-BE49-F238E27FC236}">
                <a16:creationId xmlns:a16="http://schemas.microsoft.com/office/drawing/2014/main" id="{350E44BA-EA87-415D-8D83-FEEAD7778DDE}"/>
              </a:ext>
            </a:extLst>
          </p:cNvPr>
          <p:cNvPicPr/>
          <p:nvPr/>
        </p:nvPicPr>
        <p:blipFill>
          <a:blip r:embed="rId3"/>
          <a:stretch>
            <a:fillRect/>
          </a:stretch>
        </p:blipFill>
        <p:spPr>
          <a:xfrm>
            <a:off x="5690973" y="1987298"/>
            <a:ext cx="6230288" cy="3367856"/>
          </a:xfrm>
          <a:prstGeom prst="rect">
            <a:avLst/>
          </a:prstGeom>
        </p:spPr>
      </p:pic>
      <p:sp>
        <p:nvSpPr>
          <p:cNvPr id="12" name="Google Shape;1576;p38">
            <a:extLst>
              <a:ext uri="{FF2B5EF4-FFF2-40B4-BE49-F238E27FC236}">
                <a16:creationId xmlns:a16="http://schemas.microsoft.com/office/drawing/2014/main" id="{3914BBB1-2A59-4A4C-BC84-826C7024335E}"/>
              </a:ext>
            </a:extLst>
          </p:cNvPr>
          <p:cNvSpPr txBox="1">
            <a:spLocks noGrp="1"/>
          </p:cNvSpPr>
          <p:nvPr>
            <p:ph type="subTitle" idx="1"/>
          </p:nvPr>
        </p:nvSpPr>
        <p:spPr>
          <a:xfrm>
            <a:off x="251730" y="1433525"/>
            <a:ext cx="5524968" cy="2192317"/>
          </a:xfrm>
          <a:prstGeom prst="rect">
            <a:avLst/>
          </a:prstGeom>
        </p:spPr>
        <p:txBody>
          <a:bodyPr spcFirstLastPara="1" vert="horz" wrap="square" lIns="121900" tIns="121900" rIns="121900" bIns="121900" rtlCol="0" anchor="ctr" anchorCtr="0">
            <a:noAutofit/>
          </a:bodyPr>
          <a:lstStyle/>
          <a:p>
            <a:pPr marL="0" indent="0" algn="l"/>
            <a:r>
              <a:rPr lang="en-US" sz="2400" dirty="0">
                <a:latin typeface="Sitka Text Semibold" pitchFamily="2" charset="0"/>
              </a:rPr>
              <a:t>CÁC TÍNH NĂNG CHÍNH:</a:t>
            </a:r>
            <a:endParaRPr lang="vi-VN" sz="2400" dirty="0">
              <a:latin typeface="Sitka Text Semibold" pitchFamily="2" charset="0"/>
            </a:endParaRPr>
          </a:p>
          <a:p>
            <a:pPr marL="380990" indent="-380990" algn="l">
              <a:buFontTx/>
              <a:buChar char="-"/>
            </a:pPr>
            <a:r>
              <a:rPr lang="vi-VN" sz="2400" dirty="0">
                <a:latin typeface="Sitka Text Semibold" pitchFamily="2" charset="0"/>
              </a:rPr>
              <a:t>Xác thực và kết nối Firebase</a:t>
            </a:r>
          </a:p>
          <a:p>
            <a:pPr marL="380990" indent="-380990" algn="l">
              <a:buFontTx/>
              <a:buChar char="-"/>
            </a:pPr>
            <a:r>
              <a:rPr lang="vi-VN" sz="2400" dirty="0">
                <a:latin typeface="Sitka Text Semibold" pitchFamily="2" charset="0"/>
              </a:rPr>
              <a:t>Đồng bộ dữ liệu từ Firebase</a:t>
            </a:r>
          </a:p>
          <a:p>
            <a:pPr marL="380990" indent="-380990" algn="l">
              <a:buFontTx/>
              <a:buChar char="-"/>
            </a:pPr>
            <a:r>
              <a:rPr lang="vi-VN" sz="2400" dirty="0">
                <a:latin typeface="Sitka Text Semibold" pitchFamily="2" charset="0"/>
              </a:rPr>
              <a:t>Cập nhật dữ liệu lên Firebase</a:t>
            </a:r>
          </a:p>
          <a:p>
            <a:pPr marL="380990" indent="-380990" algn="l">
              <a:buFontTx/>
              <a:buChar char="-"/>
            </a:pPr>
            <a:r>
              <a:rPr lang="vi-VN" sz="2400" dirty="0">
                <a:latin typeface="Sitka Text Semibold" pitchFamily="2" charset="0"/>
              </a:rPr>
              <a:t>Danh sách lịch sử những lần đo nhịp tim</a:t>
            </a:r>
          </a:p>
          <a:p>
            <a:pPr marL="380990" indent="-380990" algn="l">
              <a:buFontTx/>
              <a:buChar char="-"/>
            </a:pPr>
            <a:endParaRPr lang="vi-VN" sz="2400" dirty="0"/>
          </a:p>
          <a:p>
            <a:pPr marL="0" indent="0" algn="l"/>
            <a:r>
              <a:rPr lang="vi-VN" sz="2400" dirty="0"/>
              <a:t> </a:t>
            </a:r>
            <a:endParaRPr sz="2400" dirty="0"/>
          </a:p>
        </p:txBody>
      </p:sp>
      <p:sp>
        <p:nvSpPr>
          <p:cNvPr id="13" name="Google Shape;1576;p38">
            <a:extLst>
              <a:ext uri="{FF2B5EF4-FFF2-40B4-BE49-F238E27FC236}">
                <a16:creationId xmlns:a16="http://schemas.microsoft.com/office/drawing/2014/main" id="{80CFAA80-0872-4CF0-B82B-BF4CD014CF73}"/>
              </a:ext>
            </a:extLst>
          </p:cNvPr>
          <p:cNvSpPr txBox="1">
            <a:spLocks/>
          </p:cNvSpPr>
          <p:nvPr/>
        </p:nvSpPr>
        <p:spPr>
          <a:xfrm>
            <a:off x="240432" y="4005391"/>
            <a:ext cx="5524968" cy="31275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1pPr>
            <a:lvl2pPr marL="914400" marR="0" lvl="1"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l"/>
            <a:r>
              <a:rPr lang="en-US" sz="2400" dirty="0">
                <a:latin typeface="Sitka Text Semibold" pitchFamily="2" charset="0"/>
              </a:rPr>
              <a:t>HƯỚNG PHÁT TRIỂN:</a:t>
            </a:r>
            <a:endParaRPr lang="vi-VN" sz="2400" dirty="0">
              <a:latin typeface="Sitka Text Semibold" pitchFamily="2" charset="0"/>
            </a:endParaRPr>
          </a:p>
          <a:p>
            <a:pPr marL="380990" indent="-380990" algn="l">
              <a:buFontTx/>
              <a:buChar char="-"/>
            </a:pPr>
            <a:r>
              <a:rPr lang="vi-VN" sz="2400" dirty="0">
                <a:latin typeface="Sitka Text Semibold" pitchFamily="2" charset="0"/>
              </a:rPr>
              <a:t>Tích hợp tuổi để nâng cao việc theo dõi sức khỏe</a:t>
            </a:r>
          </a:p>
          <a:p>
            <a:pPr marL="380990" indent="-380990" algn="l">
              <a:buFontTx/>
              <a:buChar char="-"/>
            </a:pPr>
            <a:r>
              <a:rPr lang="vi-VN" sz="2400" dirty="0">
                <a:latin typeface="Sitka Text Semibold" pitchFamily="2" charset="0"/>
              </a:rPr>
              <a:t>Đưa ra các lời khuyên</a:t>
            </a:r>
          </a:p>
          <a:p>
            <a:pPr marL="380990" indent="-380990" algn="l">
              <a:buFontTx/>
              <a:buChar char="-"/>
            </a:pPr>
            <a:r>
              <a:rPr lang="vi-VN" sz="2400" dirty="0">
                <a:latin typeface="Sitka Text Semibold" pitchFamily="2" charset="0"/>
              </a:rPr>
              <a:t>Cải thiện giao diện  thân thiện, dễ sử dụng hơn.</a:t>
            </a:r>
          </a:p>
          <a:p>
            <a:pPr marL="380990" indent="-380990" algn="l">
              <a:buFontTx/>
              <a:buChar char="-"/>
            </a:pPr>
            <a:endParaRPr lang="vi-VN" sz="2400" dirty="0"/>
          </a:p>
          <a:p>
            <a:pPr marL="0" indent="0" algn="l"/>
            <a:r>
              <a:rPr lang="vi-VN" sz="2400" dirty="0"/>
              <a:t> </a:t>
            </a:r>
          </a:p>
        </p:txBody>
      </p:sp>
    </p:spTree>
    <p:extLst>
      <p:ext uri="{BB962C8B-B14F-4D97-AF65-F5344CB8AC3E}">
        <p14:creationId xmlns:p14="http://schemas.microsoft.com/office/powerpoint/2010/main" val="2416504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Effect transition="in" filter="fade">
                                      <p:cBhvr>
                                        <p:cTn id="28" dur="1000"/>
                                        <p:tgtEl>
                                          <p:spTgt spid="12">
                                            <p:txEl>
                                              <p:pRg st="3" end="3"/>
                                            </p:txEl>
                                          </p:spTgt>
                                        </p:tgtEl>
                                      </p:cBhvr>
                                    </p:animEffect>
                                    <p:anim calcmode="lin" valueType="num">
                                      <p:cBhvr>
                                        <p:cTn id="29"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animEffect transition="in" filter="fade">
                                      <p:cBhvr>
                                        <p:cTn id="35" dur="1000"/>
                                        <p:tgtEl>
                                          <p:spTgt spid="12">
                                            <p:txEl>
                                              <p:pRg st="4" end="4"/>
                                            </p:txEl>
                                          </p:spTgt>
                                        </p:tgtEl>
                                      </p:cBhvr>
                                    </p:animEffect>
                                    <p:anim calcmode="lin" valueType="num">
                                      <p:cBhvr>
                                        <p:cTn id="36"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xEl>
                                              <p:pRg st="6" end="6"/>
                                            </p:txEl>
                                          </p:spTgt>
                                        </p:tgtEl>
                                        <p:attrNameLst>
                                          <p:attrName>style.visibility</p:attrName>
                                        </p:attrNameLst>
                                      </p:cBhvr>
                                      <p:to>
                                        <p:strVal val="visible"/>
                                      </p:to>
                                    </p:set>
                                    <p:animEffect transition="in" filter="fade">
                                      <p:cBhvr>
                                        <p:cTn id="42" dur="1000"/>
                                        <p:tgtEl>
                                          <p:spTgt spid="12">
                                            <p:txEl>
                                              <p:pRg st="6" end="6"/>
                                            </p:txEl>
                                          </p:spTgt>
                                        </p:tgtEl>
                                      </p:cBhvr>
                                    </p:animEffect>
                                    <p:anim calcmode="lin" valueType="num">
                                      <p:cBhvr>
                                        <p:cTn id="43" dur="10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3">
                                            <p:txEl>
                                              <p:pRg st="0" end="0"/>
                                            </p:txEl>
                                          </p:spTgt>
                                        </p:tgtEl>
                                        <p:attrNameLst>
                                          <p:attrName>style.visibility</p:attrName>
                                        </p:attrNameLst>
                                      </p:cBhvr>
                                      <p:to>
                                        <p:strVal val="visible"/>
                                      </p:to>
                                    </p:set>
                                    <p:animEffect transition="in" filter="fade">
                                      <p:cBhvr>
                                        <p:cTn id="49" dur="1000"/>
                                        <p:tgtEl>
                                          <p:spTgt spid="13">
                                            <p:txEl>
                                              <p:pRg st="0" end="0"/>
                                            </p:txEl>
                                          </p:spTgt>
                                        </p:tgtEl>
                                      </p:cBhvr>
                                    </p:animEffect>
                                    <p:anim calcmode="lin" valueType="num">
                                      <p:cBhvr>
                                        <p:cTn id="50"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3">
                                            <p:txEl>
                                              <p:pRg st="1" end="1"/>
                                            </p:txEl>
                                          </p:spTgt>
                                        </p:tgtEl>
                                        <p:attrNameLst>
                                          <p:attrName>style.visibility</p:attrName>
                                        </p:attrNameLst>
                                      </p:cBhvr>
                                      <p:to>
                                        <p:strVal val="visible"/>
                                      </p:to>
                                    </p:set>
                                    <p:animEffect transition="in" filter="fade">
                                      <p:cBhvr>
                                        <p:cTn id="54" dur="1000"/>
                                        <p:tgtEl>
                                          <p:spTgt spid="13">
                                            <p:txEl>
                                              <p:pRg st="1" end="1"/>
                                            </p:txEl>
                                          </p:spTgt>
                                        </p:tgtEl>
                                      </p:cBhvr>
                                    </p:animEffect>
                                    <p:anim calcmode="lin" valueType="num">
                                      <p:cBhvr>
                                        <p:cTn id="5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3">
                                            <p:txEl>
                                              <p:pRg st="2" end="2"/>
                                            </p:txEl>
                                          </p:spTgt>
                                        </p:tgtEl>
                                        <p:attrNameLst>
                                          <p:attrName>style.visibility</p:attrName>
                                        </p:attrNameLst>
                                      </p:cBhvr>
                                      <p:to>
                                        <p:strVal val="visible"/>
                                      </p:to>
                                    </p:set>
                                    <p:animEffect transition="in" filter="fade">
                                      <p:cBhvr>
                                        <p:cTn id="59" dur="1000"/>
                                        <p:tgtEl>
                                          <p:spTgt spid="13">
                                            <p:txEl>
                                              <p:pRg st="2" end="2"/>
                                            </p:txEl>
                                          </p:spTgt>
                                        </p:tgtEl>
                                      </p:cBhvr>
                                    </p:animEffect>
                                    <p:anim calcmode="lin" valueType="num">
                                      <p:cBhvr>
                                        <p:cTn id="60"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61"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3">
                                            <p:txEl>
                                              <p:pRg st="3" end="3"/>
                                            </p:txEl>
                                          </p:spTgt>
                                        </p:tgtEl>
                                        <p:attrNameLst>
                                          <p:attrName>style.visibility</p:attrName>
                                        </p:attrNameLst>
                                      </p:cBhvr>
                                      <p:to>
                                        <p:strVal val="visible"/>
                                      </p:to>
                                    </p:set>
                                    <p:animEffect transition="in" filter="fade">
                                      <p:cBhvr>
                                        <p:cTn id="64" dur="1000"/>
                                        <p:tgtEl>
                                          <p:spTgt spid="13">
                                            <p:txEl>
                                              <p:pRg st="3" end="3"/>
                                            </p:txEl>
                                          </p:spTgt>
                                        </p:tgtEl>
                                      </p:cBhvr>
                                    </p:animEffect>
                                    <p:anim calcmode="lin" valueType="num">
                                      <p:cBhvr>
                                        <p:cTn id="65"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66"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3">
                                            <p:txEl>
                                              <p:pRg st="5" end="5"/>
                                            </p:txEl>
                                          </p:spTgt>
                                        </p:tgtEl>
                                        <p:attrNameLst>
                                          <p:attrName>style.visibility</p:attrName>
                                        </p:attrNameLst>
                                      </p:cBhvr>
                                      <p:to>
                                        <p:strVal val="visible"/>
                                      </p:to>
                                    </p:set>
                                    <p:animEffect transition="in" filter="fade">
                                      <p:cBhvr>
                                        <p:cTn id="69" dur="1000"/>
                                        <p:tgtEl>
                                          <p:spTgt spid="13">
                                            <p:txEl>
                                              <p:pRg st="5" end="5"/>
                                            </p:txEl>
                                          </p:spTgt>
                                        </p:tgtEl>
                                      </p:cBhvr>
                                    </p:animEffect>
                                    <p:anim calcmode="lin" valueType="num">
                                      <p:cBhvr>
                                        <p:cTn id="70"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71"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40"/>
          <p:cNvSpPr txBox="1">
            <a:spLocks noGrp="1"/>
          </p:cNvSpPr>
          <p:nvPr>
            <p:ph type="title"/>
          </p:nvPr>
        </p:nvSpPr>
        <p:spPr>
          <a:xfrm>
            <a:off x="198803" y="1775758"/>
            <a:ext cx="6106303" cy="2055200"/>
          </a:xfrm>
          <a:prstGeom prst="rect">
            <a:avLst/>
          </a:prstGeom>
        </p:spPr>
        <p:txBody>
          <a:bodyPr spcFirstLastPara="1" vert="horz" wrap="square" lIns="121900" tIns="121900" rIns="121900" bIns="121900" rtlCol="0" anchor="ctr" anchorCtr="0">
            <a:noAutofit/>
          </a:bodyPr>
          <a:lstStyle/>
          <a:p>
            <a:pPr algn="ctr"/>
            <a:r>
              <a:rPr lang="en-US" b="1" dirty="0">
                <a:solidFill>
                  <a:srgbClr val="002060"/>
                </a:solidFill>
                <a:latin typeface="Sitka Small Semibold" pitchFamily="2" charset="0"/>
              </a:rPr>
              <a:t>ĐỊNH VỊ THÔNG MINH</a:t>
            </a:r>
            <a:endParaRPr b="1" dirty="0">
              <a:solidFill>
                <a:srgbClr val="002060"/>
              </a:solidFill>
              <a:latin typeface="Sitka Small Semibold" pitchFamily="2" charset="0"/>
            </a:endParaRPr>
          </a:p>
        </p:txBody>
      </p:sp>
      <p:sp>
        <p:nvSpPr>
          <p:cNvPr id="1640" name="Google Shape;1640;p40"/>
          <p:cNvSpPr txBox="1">
            <a:spLocks noGrp="1"/>
          </p:cNvSpPr>
          <p:nvPr>
            <p:ph type="title" idx="2"/>
          </p:nvPr>
        </p:nvSpPr>
        <p:spPr>
          <a:xfrm>
            <a:off x="2196477" y="669481"/>
            <a:ext cx="2005600" cy="1122400"/>
          </a:xfrm>
          <a:prstGeom prst="rect">
            <a:avLst/>
          </a:prstGeom>
        </p:spPr>
        <p:txBody>
          <a:bodyPr spcFirstLastPara="1" vert="horz" wrap="square" lIns="121900" tIns="121900" rIns="121900" bIns="121900" rtlCol="0" anchor="ctr" anchorCtr="0">
            <a:noAutofit/>
          </a:bodyPr>
          <a:lstStyle/>
          <a:p>
            <a:pPr algn="ctr"/>
            <a:r>
              <a:rPr lang="vi-VN" dirty="0">
                <a:latin typeface="+mj-lt"/>
              </a:rPr>
              <a:t>04</a:t>
            </a:r>
            <a:r>
              <a:rPr lang="en" dirty="0">
                <a:latin typeface="+mj-lt"/>
              </a:rPr>
              <a:t>.</a:t>
            </a:r>
            <a:endParaRPr dirty="0">
              <a:latin typeface="+mj-lt"/>
            </a:endParaRPr>
          </a:p>
        </p:txBody>
      </p:sp>
      <p:sp>
        <p:nvSpPr>
          <p:cNvPr id="1641" name="Google Shape;1641;p40"/>
          <p:cNvSpPr txBox="1">
            <a:spLocks noGrp="1"/>
          </p:cNvSpPr>
          <p:nvPr>
            <p:ph type="subTitle" idx="1"/>
          </p:nvPr>
        </p:nvSpPr>
        <p:spPr>
          <a:xfrm>
            <a:off x="609643" y="4891352"/>
            <a:ext cx="5206365" cy="544800"/>
          </a:xfrm>
          <a:prstGeom prst="rect">
            <a:avLst/>
          </a:prstGeom>
        </p:spPr>
        <p:txBody>
          <a:bodyPr spcFirstLastPara="1" vert="horz" wrap="square" lIns="121900" tIns="121900" rIns="121900" bIns="121900" rtlCol="0" anchor="ctr" anchorCtr="0">
            <a:noAutofit/>
          </a:bodyPr>
          <a:lstStyle/>
          <a:p>
            <a:pPr marL="0" indent="0"/>
            <a:r>
              <a:rPr lang="en-US" sz="3600" b="1" dirty="0" err="1">
                <a:latin typeface="+mj-lt"/>
                <a:ea typeface="Calibri" panose="020F0502020204030204" pitchFamily="34" charset="0"/>
                <a:cs typeface="Times New Roman" panose="02020603050405020304" pitchFamily="18" charset="0"/>
              </a:rPr>
              <a:t>Sử</a:t>
            </a:r>
            <a:r>
              <a:rPr lang="en-US" sz="3600" b="1" dirty="0">
                <a:latin typeface="+mj-lt"/>
                <a:ea typeface="Calibri" panose="020F0502020204030204" pitchFamily="34" charset="0"/>
                <a:cs typeface="Times New Roman" panose="02020603050405020304" pitchFamily="18" charset="0"/>
              </a:rPr>
              <a:t> </a:t>
            </a:r>
            <a:r>
              <a:rPr lang="en-US" sz="3600" b="1" dirty="0" err="1">
                <a:latin typeface="+mj-lt"/>
                <a:ea typeface="Calibri" panose="020F0502020204030204" pitchFamily="34" charset="0"/>
                <a:cs typeface="Times New Roman" panose="02020603050405020304" pitchFamily="18" charset="0"/>
              </a:rPr>
              <a:t>dụng</a:t>
            </a:r>
            <a:r>
              <a:rPr lang="en-US" sz="3600" b="1" dirty="0">
                <a:latin typeface="+mj-lt"/>
                <a:ea typeface="Calibri" panose="020F0502020204030204" pitchFamily="34" charset="0"/>
                <a:cs typeface="Times New Roman" panose="02020603050405020304" pitchFamily="18" charset="0"/>
              </a:rPr>
              <a:t> API Google Maps </a:t>
            </a:r>
            <a:r>
              <a:rPr lang="en-US" sz="3600" b="1" dirty="0" err="1">
                <a:latin typeface="+mj-lt"/>
                <a:ea typeface="Calibri" panose="020F0502020204030204" pitchFamily="34" charset="0"/>
                <a:cs typeface="Times New Roman" panose="02020603050405020304" pitchFamily="18" charset="0"/>
              </a:rPr>
              <a:t>kết</a:t>
            </a:r>
            <a:r>
              <a:rPr lang="en-US" sz="3600" b="1" dirty="0">
                <a:latin typeface="+mj-lt"/>
                <a:ea typeface="Calibri" panose="020F0502020204030204" pitchFamily="34" charset="0"/>
                <a:cs typeface="Times New Roman" panose="02020603050405020304" pitchFamily="18" charset="0"/>
              </a:rPr>
              <a:t> </a:t>
            </a:r>
            <a:r>
              <a:rPr lang="en-US" sz="3600" b="1" dirty="0" err="1">
                <a:latin typeface="+mj-lt"/>
                <a:ea typeface="Calibri" panose="020F0502020204030204" pitchFamily="34" charset="0"/>
                <a:cs typeface="Times New Roman" panose="02020603050405020304" pitchFamily="18" charset="0"/>
              </a:rPr>
              <a:t>hợp</a:t>
            </a:r>
            <a:r>
              <a:rPr lang="en-US" sz="3600" b="1" dirty="0">
                <a:latin typeface="+mj-lt"/>
                <a:ea typeface="Calibri" panose="020F0502020204030204" pitchFamily="34" charset="0"/>
                <a:cs typeface="Times New Roman" panose="02020603050405020304" pitchFamily="18" charset="0"/>
              </a:rPr>
              <a:t> Module Sim</a:t>
            </a:r>
            <a:endParaRPr lang="vi-VN" sz="3600" b="1" dirty="0">
              <a:latin typeface="+mj-lt"/>
              <a:ea typeface="Calibri" panose="020F0502020204030204" pitchFamily="34" charset="0"/>
              <a:cs typeface="Times New Roman" panose="02020603050405020304" pitchFamily="18" charset="0"/>
            </a:endParaRPr>
          </a:p>
          <a:p>
            <a:pPr marL="0" indent="0"/>
            <a:endParaRPr b="1" dirty="0">
              <a:latin typeface="+mj-lt"/>
            </a:endParaRPr>
          </a:p>
        </p:txBody>
      </p:sp>
      <p:grpSp>
        <p:nvGrpSpPr>
          <p:cNvPr id="1752" name="Google Shape;1752;p40"/>
          <p:cNvGrpSpPr/>
          <p:nvPr/>
        </p:nvGrpSpPr>
        <p:grpSpPr>
          <a:xfrm>
            <a:off x="440414" y="5699373"/>
            <a:ext cx="691025" cy="437473"/>
            <a:chOff x="783960" y="4261704"/>
            <a:chExt cx="518269" cy="328105"/>
          </a:xfrm>
        </p:grpSpPr>
        <p:sp>
          <p:nvSpPr>
            <p:cNvPr id="1753" name="Google Shape;1753;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grpSp>
          <p:nvGrpSpPr>
            <p:cNvPr id="1754" name="Google Shape;1754;p40"/>
            <p:cNvGrpSpPr/>
            <p:nvPr/>
          </p:nvGrpSpPr>
          <p:grpSpPr>
            <a:xfrm>
              <a:off x="783960" y="4261704"/>
              <a:ext cx="518269" cy="328105"/>
              <a:chOff x="783960" y="4261704"/>
              <a:chExt cx="518269" cy="328105"/>
            </a:xfrm>
          </p:grpSpPr>
          <p:sp>
            <p:nvSpPr>
              <p:cNvPr id="1755" name="Google Shape;1755;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6" name="Google Shape;1756;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7" name="Google Shape;1757;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sp>
            <p:nvSpPr>
              <p:cNvPr id="1758" name="Google Shape;1758;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endParaRPr sz="2400">
                  <a:latin typeface="+mj-lt"/>
                </a:endParaRPr>
              </a:p>
            </p:txBody>
          </p:sp>
        </p:grpSp>
      </p:grpSp>
      <p:grpSp>
        <p:nvGrpSpPr>
          <p:cNvPr id="1759" name="Google Shape;1759;p40"/>
          <p:cNvGrpSpPr/>
          <p:nvPr/>
        </p:nvGrpSpPr>
        <p:grpSpPr>
          <a:xfrm>
            <a:off x="1968416" y="295765"/>
            <a:ext cx="812720" cy="778099"/>
            <a:chOff x="3105300" y="593625"/>
            <a:chExt cx="256800" cy="245850"/>
          </a:xfrm>
        </p:grpSpPr>
        <p:sp>
          <p:nvSpPr>
            <p:cNvPr id="1760" name="Google Shape;1760;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1" name="Google Shape;1761;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2" name="Google Shape;1762;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sp>
          <p:nvSpPr>
            <p:cNvPr id="1763" name="Google Shape;1763;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latin typeface="+mj-lt"/>
              </a:endParaRPr>
            </a:p>
          </p:txBody>
        </p:sp>
      </p:grpSp>
      <p:grpSp>
        <p:nvGrpSpPr>
          <p:cNvPr id="254" name="Google Shape;2355;p55">
            <a:extLst>
              <a:ext uri="{FF2B5EF4-FFF2-40B4-BE49-F238E27FC236}">
                <a16:creationId xmlns:a16="http://schemas.microsoft.com/office/drawing/2014/main" id="{5A12C383-3411-437D-BCB7-E62F477244BE}"/>
              </a:ext>
            </a:extLst>
          </p:cNvPr>
          <p:cNvGrpSpPr/>
          <p:nvPr/>
        </p:nvGrpSpPr>
        <p:grpSpPr>
          <a:xfrm>
            <a:off x="5210351" y="700641"/>
            <a:ext cx="6689296" cy="4963967"/>
            <a:chOff x="3814997" y="1420528"/>
            <a:chExt cx="5016972" cy="3722975"/>
          </a:xfrm>
        </p:grpSpPr>
        <p:sp>
          <p:nvSpPr>
            <p:cNvPr id="255" name="Google Shape;2356;p55">
              <a:extLst>
                <a:ext uri="{FF2B5EF4-FFF2-40B4-BE49-F238E27FC236}">
                  <a16:creationId xmlns:a16="http://schemas.microsoft.com/office/drawing/2014/main" id="{97A4C824-EB75-4184-A677-3C4967CBCC7A}"/>
                </a:ext>
              </a:extLst>
            </p:cNvPr>
            <p:cNvSpPr/>
            <p:nvPr/>
          </p:nvSpPr>
          <p:spPr>
            <a:xfrm flipH="1">
              <a:off x="6223804" y="2492200"/>
              <a:ext cx="647634" cy="563490"/>
            </a:xfrm>
            <a:custGeom>
              <a:avLst/>
              <a:gdLst/>
              <a:ahLst/>
              <a:cxnLst/>
              <a:rect l="l" t="t" r="r" b="b"/>
              <a:pathLst>
                <a:path w="28755" h="25019" extrusionOk="0">
                  <a:moveTo>
                    <a:pt x="5438" y="0"/>
                  </a:moveTo>
                  <a:cubicBezTo>
                    <a:pt x="2435" y="0"/>
                    <a:pt x="0" y="2435"/>
                    <a:pt x="0" y="5404"/>
                  </a:cubicBezTo>
                  <a:lnTo>
                    <a:pt x="0" y="19581"/>
                  </a:lnTo>
                  <a:cubicBezTo>
                    <a:pt x="0" y="22616"/>
                    <a:pt x="2435" y="25018"/>
                    <a:pt x="5438" y="25018"/>
                  </a:cubicBezTo>
                  <a:lnTo>
                    <a:pt x="23284" y="25018"/>
                  </a:lnTo>
                  <a:cubicBezTo>
                    <a:pt x="26286" y="25018"/>
                    <a:pt x="28754" y="22616"/>
                    <a:pt x="28687" y="19581"/>
                  </a:cubicBezTo>
                  <a:lnTo>
                    <a:pt x="28687" y="5404"/>
                  </a:lnTo>
                  <a:cubicBezTo>
                    <a:pt x="28687" y="2435"/>
                    <a:pt x="26286" y="0"/>
                    <a:pt x="23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56" name="Google Shape;2357;p55">
              <a:extLst>
                <a:ext uri="{FF2B5EF4-FFF2-40B4-BE49-F238E27FC236}">
                  <a16:creationId xmlns:a16="http://schemas.microsoft.com/office/drawing/2014/main" id="{BEFC556C-B469-450E-8722-DB7147E41EE8}"/>
                </a:ext>
              </a:extLst>
            </p:cNvPr>
            <p:cNvSpPr/>
            <p:nvPr/>
          </p:nvSpPr>
          <p:spPr>
            <a:xfrm flipH="1">
              <a:off x="6534840" y="2603664"/>
              <a:ext cx="226171" cy="376148"/>
            </a:xfrm>
            <a:custGeom>
              <a:avLst/>
              <a:gdLst/>
              <a:ahLst/>
              <a:cxnLst/>
              <a:rect l="l" t="t" r="r" b="b"/>
              <a:pathLst>
                <a:path w="10042" h="16701" extrusionOk="0">
                  <a:moveTo>
                    <a:pt x="4122" y="1"/>
                  </a:moveTo>
                  <a:cubicBezTo>
                    <a:pt x="3871" y="1"/>
                    <a:pt x="3619" y="29"/>
                    <a:pt x="3370" y="88"/>
                  </a:cubicBezTo>
                  <a:cubicBezTo>
                    <a:pt x="1068" y="655"/>
                    <a:pt x="1" y="3524"/>
                    <a:pt x="601" y="5826"/>
                  </a:cubicBezTo>
                  <a:cubicBezTo>
                    <a:pt x="1235" y="8094"/>
                    <a:pt x="3003" y="9862"/>
                    <a:pt x="4771" y="11396"/>
                  </a:cubicBezTo>
                  <a:cubicBezTo>
                    <a:pt x="6539" y="12931"/>
                    <a:pt x="9074" y="14532"/>
                    <a:pt x="10041" y="16700"/>
                  </a:cubicBezTo>
                  <a:lnTo>
                    <a:pt x="9908" y="5892"/>
                  </a:lnTo>
                  <a:cubicBezTo>
                    <a:pt x="9341" y="4425"/>
                    <a:pt x="8707" y="2890"/>
                    <a:pt x="7606" y="1723"/>
                  </a:cubicBezTo>
                  <a:cubicBezTo>
                    <a:pt x="6712" y="745"/>
                    <a:pt x="5420" y="1"/>
                    <a:pt x="4122"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57" name="Google Shape;2358;p55">
              <a:extLst>
                <a:ext uri="{FF2B5EF4-FFF2-40B4-BE49-F238E27FC236}">
                  <a16:creationId xmlns:a16="http://schemas.microsoft.com/office/drawing/2014/main" id="{9C261F43-B236-4AF6-A527-C1769E029233}"/>
                </a:ext>
              </a:extLst>
            </p:cNvPr>
            <p:cNvSpPr/>
            <p:nvPr/>
          </p:nvSpPr>
          <p:spPr>
            <a:xfrm flipH="1">
              <a:off x="6320410" y="2603619"/>
              <a:ext cx="223919" cy="376193"/>
            </a:xfrm>
            <a:custGeom>
              <a:avLst/>
              <a:gdLst/>
              <a:ahLst/>
              <a:cxnLst/>
              <a:rect l="l" t="t" r="r" b="b"/>
              <a:pathLst>
                <a:path w="9942" h="16703" extrusionOk="0">
                  <a:moveTo>
                    <a:pt x="5766" y="0"/>
                  </a:moveTo>
                  <a:cubicBezTo>
                    <a:pt x="4468" y="0"/>
                    <a:pt x="3165" y="723"/>
                    <a:pt x="2303" y="1725"/>
                  </a:cubicBezTo>
                  <a:cubicBezTo>
                    <a:pt x="1202" y="2892"/>
                    <a:pt x="635" y="4427"/>
                    <a:pt x="1" y="5894"/>
                  </a:cubicBezTo>
                  <a:lnTo>
                    <a:pt x="134" y="16702"/>
                  </a:lnTo>
                  <a:cubicBezTo>
                    <a:pt x="1102" y="14534"/>
                    <a:pt x="3370" y="12966"/>
                    <a:pt x="5171" y="11398"/>
                  </a:cubicBezTo>
                  <a:cubicBezTo>
                    <a:pt x="6939" y="9864"/>
                    <a:pt x="8707" y="8096"/>
                    <a:pt x="9341" y="5828"/>
                  </a:cubicBezTo>
                  <a:cubicBezTo>
                    <a:pt x="9941" y="3559"/>
                    <a:pt x="8841" y="691"/>
                    <a:pt x="6539" y="90"/>
                  </a:cubicBezTo>
                  <a:cubicBezTo>
                    <a:pt x="6284" y="29"/>
                    <a:pt x="6025" y="0"/>
                    <a:pt x="576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58" name="Google Shape;2359;p55">
              <a:extLst>
                <a:ext uri="{FF2B5EF4-FFF2-40B4-BE49-F238E27FC236}">
                  <a16:creationId xmlns:a16="http://schemas.microsoft.com/office/drawing/2014/main" id="{80AC1427-FDB3-46B5-AA62-E0AF858A27DE}"/>
                </a:ext>
              </a:extLst>
            </p:cNvPr>
            <p:cNvSpPr/>
            <p:nvPr/>
          </p:nvSpPr>
          <p:spPr>
            <a:xfrm>
              <a:off x="5164400" y="2730108"/>
              <a:ext cx="833197" cy="1374886"/>
            </a:xfrm>
            <a:custGeom>
              <a:avLst/>
              <a:gdLst/>
              <a:ahLst/>
              <a:cxnLst/>
              <a:rect l="l" t="t" r="r" b="b"/>
              <a:pathLst>
                <a:path w="36994" h="61045" extrusionOk="0">
                  <a:moveTo>
                    <a:pt x="5004" y="1"/>
                  </a:moveTo>
                  <a:cubicBezTo>
                    <a:pt x="2268" y="1"/>
                    <a:pt x="0" y="2236"/>
                    <a:pt x="0" y="5004"/>
                  </a:cubicBezTo>
                  <a:lnTo>
                    <a:pt x="0" y="56041"/>
                  </a:lnTo>
                  <a:cubicBezTo>
                    <a:pt x="0" y="58810"/>
                    <a:pt x="2202" y="61045"/>
                    <a:pt x="5004" y="61045"/>
                  </a:cubicBezTo>
                  <a:lnTo>
                    <a:pt x="31990" y="61045"/>
                  </a:lnTo>
                  <a:cubicBezTo>
                    <a:pt x="34792" y="61045"/>
                    <a:pt x="36993" y="58810"/>
                    <a:pt x="36993" y="56008"/>
                  </a:cubicBezTo>
                  <a:lnTo>
                    <a:pt x="36993" y="5004"/>
                  </a:lnTo>
                  <a:cubicBezTo>
                    <a:pt x="36993" y="2269"/>
                    <a:pt x="34792" y="1"/>
                    <a:pt x="31990" y="1"/>
                  </a:cubicBezTo>
                  <a:close/>
                </a:path>
              </a:pathLst>
            </a:custGeom>
            <a:solidFill>
              <a:srgbClr val="EDDEFF"/>
            </a:solidFill>
            <a:ln>
              <a:noFill/>
            </a:ln>
          </p:spPr>
          <p:txBody>
            <a:bodyPr spcFirstLastPara="1" wrap="square" lIns="121900" tIns="121900" rIns="121900" bIns="121900" anchor="ctr" anchorCtr="0">
              <a:noAutofit/>
            </a:bodyPr>
            <a:lstStyle/>
            <a:p>
              <a:endParaRPr sz="2400"/>
            </a:p>
          </p:txBody>
        </p:sp>
        <p:sp>
          <p:nvSpPr>
            <p:cNvPr id="259" name="Google Shape;2360;p55">
              <a:extLst>
                <a:ext uri="{FF2B5EF4-FFF2-40B4-BE49-F238E27FC236}">
                  <a16:creationId xmlns:a16="http://schemas.microsoft.com/office/drawing/2014/main" id="{6C3CED86-42B9-4B24-93CE-F62F215B13FE}"/>
                </a:ext>
              </a:extLst>
            </p:cNvPr>
            <p:cNvSpPr/>
            <p:nvPr/>
          </p:nvSpPr>
          <p:spPr>
            <a:xfrm flipH="1">
              <a:off x="7778539" y="1461114"/>
              <a:ext cx="920359" cy="1311012"/>
            </a:xfrm>
            <a:custGeom>
              <a:avLst/>
              <a:gdLst/>
              <a:ahLst/>
              <a:cxnLst/>
              <a:rect l="l" t="t" r="r" b="b"/>
              <a:pathLst>
                <a:path w="40864" h="58209" extrusionOk="0">
                  <a:moveTo>
                    <a:pt x="3804" y="0"/>
                  </a:moveTo>
                  <a:cubicBezTo>
                    <a:pt x="1702" y="0"/>
                    <a:pt x="1" y="1701"/>
                    <a:pt x="1" y="3803"/>
                  </a:cubicBezTo>
                  <a:lnTo>
                    <a:pt x="1" y="54406"/>
                  </a:lnTo>
                  <a:cubicBezTo>
                    <a:pt x="1" y="56507"/>
                    <a:pt x="1702" y="58209"/>
                    <a:pt x="3804" y="58209"/>
                  </a:cubicBezTo>
                  <a:lnTo>
                    <a:pt x="37061" y="58209"/>
                  </a:lnTo>
                  <a:cubicBezTo>
                    <a:pt x="39195" y="58209"/>
                    <a:pt x="40863" y="56507"/>
                    <a:pt x="40863" y="54406"/>
                  </a:cubicBezTo>
                  <a:lnTo>
                    <a:pt x="40863" y="3803"/>
                  </a:lnTo>
                  <a:cubicBezTo>
                    <a:pt x="40863" y="1701"/>
                    <a:pt x="39162" y="0"/>
                    <a:pt x="37061" y="0"/>
                  </a:cubicBezTo>
                  <a:close/>
                </a:path>
              </a:pathLst>
            </a:custGeom>
            <a:solidFill>
              <a:srgbClr val="EDDEFF"/>
            </a:solidFill>
            <a:ln>
              <a:noFill/>
            </a:ln>
          </p:spPr>
          <p:txBody>
            <a:bodyPr spcFirstLastPara="1" wrap="square" lIns="121900" tIns="121900" rIns="121900" bIns="121900" anchor="ctr" anchorCtr="0">
              <a:noAutofit/>
            </a:bodyPr>
            <a:lstStyle/>
            <a:p>
              <a:endParaRPr sz="2400"/>
            </a:p>
          </p:txBody>
        </p:sp>
        <p:sp>
          <p:nvSpPr>
            <p:cNvPr id="260" name="Google Shape;2361;p55">
              <a:extLst>
                <a:ext uri="{FF2B5EF4-FFF2-40B4-BE49-F238E27FC236}">
                  <a16:creationId xmlns:a16="http://schemas.microsoft.com/office/drawing/2014/main" id="{34E81CB1-B7E0-427D-91AD-44AA7966A055}"/>
                </a:ext>
              </a:extLst>
            </p:cNvPr>
            <p:cNvSpPr/>
            <p:nvPr/>
          </p:nvSpPr>
          <p:spPr>
            <a:xfrm flipH="1">
              <a:off x="7816106" y="1420528"/>
              <a:ext cx="921103" cy="1311035"/>
            </a:xfrm>
            <a:custGeom>
              <a:avLst/>
              <a:gdLst/>
              <a:ahLst/>
              <a:cxnLst/>
              <a:rect l="l" t="t" r="r" b="b"/>
              <a:pathLst>
                <a:path w="40897" h="58210" extrusionOk="0">
                  <a:moveTo>
                    <a:pt x="3803" y="1"/>
                  </a:moveTo>
                  <a:cubicBezTo>
                    <a:pt x="1702" y="1"/>
                    <a:pt x="1" y="1702"/>
                    <a:pt x="1" y="3804"/>
                  </a:cubicBezTo>
                  <a:lnTo>
                    <a:pt x="1" y="54407"/>
                  </a:lnTo>
                  <a:cubicBezTo>
                    <a:pt x="1" y="56508"/>
                    <a:pt x="1702" y="58209"/>
                    <a:pt x="3803" y="58209"/>
                  </a:cubicBezTo>
                  <a:lnTo>
                    <a:pt x="37094" y="58209"/>
                  </a:lnTo>
                  <a:cubicBezTo>
                    <a:pt x="39195" y="58209"/>
                    <a:pt x="40896" y="56508"/>
                    <a:pt x="40863" y="54407"/>
                  </a:cubicBezTo>
                  <a:lnTo>
                    <a:pt x="40863" y="3804"/>
                  </a:lnTo>
                  <a:cubicBezTo>
                    <a:pt x="40863" y="1702"/>
                    <a:pt x="39162" y="1"/>
                    <a:pt x="3706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61" name="Google Shape;2362;p55">
              <a:extLst>
                <a:ext uri="{FF2B5EF4-FFF2-40B4-BE49-F238E27FC236}">
                  <a16:creationId xmlns:a16="http://schemas.microsoft.com/office/drawing/2014/main" id="{026FE621-9557-4DFF-9BF0-5799C6CFE04C}"/>
                </a:ext>
              </a:extLst>
            </p:cNvPr>
            <p:cNvSpPr/>
            <p:nvPr/>
          </p:nvSpPr>
          <p:spPr>
            <a:xfrm flipH="1">
              <a:off x="8249597" y="1615866"/>
              <a:ext cx="388446" cy="653648"/>
            </a:xfrm>
            <a:custGeom>
              <a:avLst/>
              <a:gdLst/>
              <a:ahLst/>
              <a:cxnLst/>
              <a:rect l="l" t="t" r="r" b="b"/>
              <a:pathLst>
                <a:path w="17247" h="29022" extrusionOk="0">
                  <a:moveTo>
                    <a:pt x="3937" y="1"/>
                  </a:moveTo>
                  <a:cubicBezTo>
                    <a:pt x="1769" y="1"/>
                    <a:pt x="1" y="1769"/>
                    <a:pt x="1" y="3937"/>
                  </a:cubicBezTo>
                  <a:lnTo>
                    <a:pt x="1" y="25119"/>
                  </a:lnTo>
                  <a:cubicBezTo>
                    <a:pt x="1" y="27287"/>
                    <a:pt x="1769" y="29022"/>
                    <a:pt x="3937" y="29022"/>
                  </a:cubicBezTo>
                  <a:lnTo>
                    <a:pt x="13310" y="29022"/>
                  </a:lnTo>
                  <a:cubicBezTo>
                    <a:pt x="15478" y="29022"/>
                    <a:pt x="17246" y="27287"/>
                    <a:pt x="17246" y="25119"/>
                  </a:cubicBezTo>
                  <a:lnTo>
                    <a:pt x="17246" y="3937"/>
                  </a:lnTo>
                  <a:cubicBezTo>
                    <a:pt x="17246" y="1769"/>
                    <a:pt x="15478" y="1"/>
                    <a:pt x="13310"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62" name="Google Shape;2363;p55">
              <a:extLst>
                <a:ext uri="{FF2B5EF4-FFF2-40B4-BE49-F238E27FC236}">
                  <a16:creationId xmlns:a16="http://schemas.microsoft.com/office/drawing/2014/main" id="{00A49C03-22DB-4792-A5A0-5EABE22C9C42}"/>
                </a:ext>
              </a:extLst>
            </p:cNvPr>
            <p:cNvSpPr/>
            <p:nvPr/>
          </p:nvSpPr>
          <p:spPr>
            <a:xfrm flipH="1">
              <a:off x="8339754" y="1736249"/>
              <a:ext cx="208874" cy="189527"/>
            </a:xfrm>
            <a:custGeom>
              <a:avLst/>
              <a:gdLst/>
              <a:ahLst/>
              <a:cxnLst/>
              <a:rect l="l" t="t" r="r" b="b"/>
              <a:pathLst>
                <a:path w="9274" h="8415" extrusionOk="0">
                  <a:moveTo>
                    <a:pt x="4620" y="0"/>
                  </a:moveTo>
                  <a:cubicBezTo>
                    <a:pt x="2726" y="0"/>
                    <a:pt x="1016" y="1301"/>
                    <a:pt x="534" y="3229"/>
                  </a:cubicBezTo>
                  <a:cubicBezTo>
                    <a:pt x="0" y="5497"/>
                    <a:pt x="1401" y="7765"/>
                    <a:pt x="3670" y="8299"/>
                  </a:cubicBezTo>
                  <a:cubicBezTo>
                    <a:pt x="4001" y="8377"/>
                    <a:pt x="4332" y="8414"/>
                    <a:pt x="4657" y="8414"/>
                  </a:cubicBezTo>
                  <a:cubicBezTo>
                    <a:pt x="6563" y="8414"/>
                    <a:pt x="8284" y="7134"/>
                    <a:pt x="8740" y="5197"/>
                  </a:cubicBezTo>
                  <a:cubicBezTo>
                    <a:pt x="9274" y="2928"/>
                    <a:pt x="7873" y="660"/>
                    <a:pt x="5638" y="126"/>
                  </a:cubicBezTo>
                  <a:cubicBezTo>
                    <a:pt x="5296" y="41"/>
                    <a:pt x="4955" y="0"/>
                    <a:pt x="462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3" name="Google Shape;2364;p55">
              <a:extLst>
                <a:ext uri="{FF2B5EF4-FFF2-40B4-BE49-F238E27FC236}">
                  <a16:creationId xmlns:a16="http://schemas.microsoft.com/office/drawing/2014/main" id="{1B4F7BD8-8808-4B89-BAFB-61DE7317DCFE}"/>
                </a:ext>
              </a:extLst>
            </p:cNvPr>
            <p:cNvSpPr/>
            <p:nvPr/>
          </p:nvSpPr>
          <p:spPr>
            <a:xfrm flipH="1">
              <a:off x="8249597" y="1974987"/>
              <a:ext cx="388446" cy="295270"/>
            </a:xfrm>
            <a:custGeom>
              <a:avLst/>
              <a:gdLst/>
              <a:ahLst/>
              <a:cxnLst/>
              <a:rect l="l" t="t" r="r" b="b"/>
              <a:pathLst>
                <a:path w="17247" h="13110" extrusionOk="0">
                  <a:moveTo>
                    <a:pt x="8607" y="1"/>
                  </a:moveTo>
                  <a:cubicBezTo>
                    <a:pt x="4804" y="1"/>
                    <a:pt x="1502" y="2102"/>
                    <a:pt x="1" y="5238"/>
                  </a:cubicBezTo>
                  <a:lnTo>
                    <a:pt x="1" y="9207"/>
                  </a:lnTo>
                  <a:cubicBezTo>
                    <a:pt x="1" y="11375"/>
                    <a:pt x="1769" y="13110"/>
                    <a:pt x="3937" y="13110"/>
                  </a:cubicBezTo>
                  <a:lnTo>
                    <a:pt x="13310" y="13110"/>
                  </a:lnTo>
                  <a:cubicBezTo>
                    <a:pt x="15478" y="13110"/>
                    <a:pt x="17246" y="11375"/>
                    <a:pt x="17246" y="9207"/>
                  </a:cubicBezTo>
                  <a:lnTo>
                    <a:pt x="17246" y="5238"/>
                  </a:lnTo>
                  <a:cubicBezTo>
                    <a:pt x="15679" y="2102"/>
                    <a:pt x="12410" y="1"/>
                    <a:pt x="860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4" name="Google Shape;2365;p55">
              <a:extLst>
                <a:ext uri="{FF2B5EF4-FFF2-40B4-BE49-F238E27FC236}">
                  <a16:creationId xmlns:a16="http://schemas.microsoft.com/office/drawing/2014/main" id="{9E648E0A-5AFF-4CAA-8A0C-B89C5B5B20AB}"/>
                </a:ext>
              </a:extLst>
            </p:cNvPr>
            <p:cNvSpPr/>
            <p:nvPr/>
          </p:nvSpPr>
          <p:spPr>
            <a:xfrm flipH="1">
              <a:off x="7816106" y="1420528"/>
              <a:ext cx="921103" cy="116486"/>
            </a:xfrm>
            <a:custGeom>
              <a:avLst/>
              <a:gdLst/>
              <a:ahLst/>
              <a:cxnLst/>
              <a:rect l="l" t="t" r="r" b="b"/>
              <a:pathLst>
                <a:path w="40897" h="5172" extrusionOk="0">
                  <a:moveTo>
                    <a:pt x="3803" y="1"/>
                  </a:moveTo>
                  <a:cubicBezTo>
                    <a:pt x="1702" y="1"/>
                    <a:pt x="1" y="1702"/>
                    <a:pt x="1" y="3804"/>
                  </a:cubicBezTo>
                  <a:lnTo>
                    <a:pt x="1" y="5171"/>
                  </a:lnTo>
                  <a:lnTo>
                    <a:pt x="40863" y="5171"/>
                  </a:lnTo>
                  <a:lnTo>
                    <a:pt x="40863" y="3804"/>
                  </a:lnTo>
                  <a:cubicBezTo>
                    <a:pt x="40896" y="1702"/>
                    <a:pt x="39195" y="1"/>
                    <a:pt x="37094" y="1"/>
                  </a:cubicBezTo>
                  <a:close/>
                </a:path>
              </a:pathLst>
            </a:custGeom>
            <a:solidFill>
              <a:srgbClr val="3F3FD8"/>
            </a:solidFill>
            <a:ln>
              <a:noFill/>
            </a:ln>
          </p:spPr>
          <p:txBody>
            <a:bodyPr spcFirstLastPara="1" wrap="square" lIns="121900" tIns="121900" rIns="121900" bIns="121900" anchor="ctr" anchorCtr="0">
              <a:noAutofit/>
            </a:bodyPr>
            <a:lstStyle/>
            <a:p>
              <a:endParaRPr sz="2400"/>
            </a:p>
          </p:txBody>
        </p:sp>
        <p:sp>
          <p:nvSpPr>
            <p:cNvPr id="265" name="Google Shape;2366;p55">
              <a:extLst>
                <a:ext uri="{FF2B5EF4-FFF2-40B4-BE49-F238E27FC236}">
                  <a16:creationId xmlns:a16="http://schemas.microsoft.com/office/drawing/2014/main" id="{58ACD60C-9D9D-4FFB-9EF0-B4930A202D06}"/>
                </a:ext>
              </a:extLst>
            </p:cNvPr>
            <p:cNvSpPr/>
            <p:nvPr/>
          </p:nvSpPr>
          <p:spPr>
            <a:xfrm flipH="1">
              <a:off x="8595603" y="1443839"/>
              <a:ext cx="69144" cy="69887"/>
            </a:xfrm>
            <a:custGeom>
              <a:avLst/>
              <a:gdLst/>
              <a:ahLst/>
              <a:cxnLst/>
              <a:rect l="l" t="t" r="r" b="b"/>
              <a:pathLst>
                <a:path w="3070" h="3103" extrusionOk="0">
                  <a:moveTo>
                    <a:pt x="1535" y="0"/>
                  </a:moveTo>
                  <a:cubicBezTo>
                    <a:pt x="701" y="0"/>
                    <a:pt x="0" y="734"/>
                    <a:pt x="0" y="1568"/>
                  </a:cubicBezTo>
                  <a:cubicBezTo>
                    <a:pt x="0" y="2402"/>
                    <a:pt x="701" y="3102"/>
                    <a:pt x="1535" y="3102"/>
                  </a:cubicBezTo>
                  <a:cubicBezTo>
                    <a:pt x="2369" y="3102"/>
                    <a:pt x="3069" y="2402"/>
                    <a:pt x="3069" y="1568"/>
                  </a:cubicBezTo>
                  <a:cubicBezTo>
                    <a:pt x="3069" y="734"/>
                    <a:pt x="2402" y="0"/>
                    <a:pt x="1535" y="0"/>
                  </a:cubicBezTo>
                  <a:close/>
                </a:path>
              </a:pathLst>
            </a:custGeom>
            <a:solidFill>
              <a:srgbClr val="A6ABFF"/>
            </a:solidFill>
            <a:ln>
              <a:noFill/>
            </a:ln>
          </p:spPr>
          <p:txBody>
            <a:bodyPr spcFirstLastPara="1" wrap="square" lIns="121900" tIns="121900" rIns="121900" bIns="121900" anchor="ctr" anchorCtr="0">
              <a:noAutofit/>
            </a:bodyPr>
            <a:lstStyle/>
            <a:p>
              <a:endParaRPr sz="2400"/>
            </a:p>
          </p:txBody>
        </p:sp>
        <p:sp>
          <p:nvSpPr>
            <p:cNvPr id="266" name="Google Shape;2367;p55">
              <a:extLst>
                <a:ext uri="{FF2B5EF4-FFF2-40B4-BE49-F238E27FC236}">
                  <a16:creationId xmlns:a16="http://schemas.microsoft.com/office/drawing/2014/main" id="{C2237691-3DB5-43AD-B36F-B1BE4BEA4725}"/>
                </a:ext>
              </a:extLst>
            </p:cNvPr>
            <p:cNvSpPr/>
            <p:nvPr/>
          </p:nvSpPr>
          <p:spPr>
            <a:xfrm flipH="1">
              <a:off x="8465626" y="1443839"/>
              <a:ext cx="69910" cy="69887"/>
            </a:xfrm>
            <a:custGeom>
              <a:avLst/>
              <a:gdLst/>
              <a:ahLst/>
              <a:cxnLst/>
              <a:rect l="l" t="t" r="r" b="b"/>
              <a:pathLst>
                <a:path w="3104" h="3103" extrusionOk="0">
                  <a:moveTo>
                    <a:pt x="1569" y="0"/>
                  </a:moveTo>
                  <a:cubicBezTo>
                    <a:pt x="735" y="0"/>
                    <a:pt x="1" y="734"/>
                    <a:pt x="1" y="1568"/>
                  </a:cubicBezTo>
                  <a:cubicBezTo>
                    <a:pt x="1" y="2402"/>
                    <a:pt x="735" y="3102"/>
                    <a:pt x="1569" y="3102"/>
                  </a:cubicBezTo>
                  <a:cubicBezTo>
                    <a:pt x="2403" y="3102"/>
                    <a:pt x="3103" y="2402"/>
                    <a:pt x="3103" y="1568"/>
                  </a:cubicBezTo>
                  <a:cubicBezTo>
                    <a:pt x="3103" y="734"/>
                    <a:pt x="2403" y="0"/>
                    <a:pt x="1569" y="0"/>
                  </a:cubicBezTo>
                  <a:close/>
                </a:path>
              </a:pathLst>
            </a:custGeom>
            <a:solidFill>
              <a:srgbClr val="A6ABFF"/>
            </a:solidFill>
            <a:ln>
              <a:noFill/>
            </a:ln>
          </p:spPr>
          <p:txBody>
            <a:bodyPr spcFirstLastPara="1" wrap="square" lIns="121900" tIns="121900" rIns="121900" bIns="121900" anchor="ctr" anchorCtr="0">
              <a:noAutofit/>
            </a:bodyPr>
            <a:lstStyle/>
            <a:p>
              <a:endParaRPr sz="2400"/>
            </a:p>
          </p:txBody>
        </p:sp>
        <p:sp>
          <p:nvSpPr>
            <p:cNvPr id="267" name="Google Shape;2368;p55">
              <a:extLst>
                <a:ext uri="{FF2B5EF4-FFF2-40B4-BE49-F238E27FC236}">
                  <a16:creationId xmlns:a16="http://schemas.microsoft.com/office/drawing/2014/main" id="{35EDAB04-E68D-4BCA-B8AC-E585E550CA0C}"/>
                </a:ext>
              </a:extLst>
            </p:cNvPr>
            <p:cNvSpPr/>
            <p:nvPr/>
          </p:nvSpPr>
          <p:spPr>
            <a:xfrm flipH="1">
              <a:off x="8332653" y="1444064"/>
              <a:ext cx="78919" cy="69414"/>
            </a:xfrm>
            <a:custGeom>
              <a:avLst/>
              <a:gdLst/>
              <a:ahLst/>
              <a:cxnLst/>
              <a:rect l="l" t="t" r="r" b="b"/>
              <a:pathLst>
                <a:path w="3504" h="3082" extrusionOk="0">
                  <a:moveTo>
                    <a:pt x="1777" y="0"/>
                  </a:moveTo>
                  <a:cubicBezTo>
                    <a:pt x="1575" y="0"/>
                    <a:pt x="1368" y="40"/>
                    <a:pt x="1168" y="123"/>
                  </a:cubicBezTo>
                  <a:cubicBezTo>
                    <a:pt x="401" y="457"/>
                    <a:pt x="1" y="1358"/>
                    <a:pt x="334" y="2125"/>
                  </a:cubicBezTo>
                  <a:cubicBezTo>
                    <a:pt x="584" y="2725"/>
                    <a:pt x="1154" y="3082"/>
                    <a:pt x="1746" y="3082"/>
                  </a:cubicBezTo>
                  <a:cubicBezTo>
                    <a:pt x="1944" y="3082"/>
                    <a:pt x="2144" y="3042"/>
                    <a:pt x="2336" y="2959"/>
                  </a:cubicBezTo>
                  <a:cubicBezTo>
                    <a:pt x="3136" y="2659"/>
                    <a:pt x="3503" y="1758"/>
                    <a:pt x="3203" y="957"/>
                  </a:cubicBezTo>
                  <a:cubicBezTo>
                    <a:pt x="2953" y="357"/>
                    <a:pt x="2384" y="0"/>
                    <a:pt x="1777" y="0"/>
                  </a:cubicBezTo>
                  <a:close/>
                </a:path>
              </a:pathLst>
            </a:custGeom>
            <a:solidFill>
              <a:srgbClr val="A6ABFF"/>
            </a:solidFill>
            <a:ln>
              <a:noFill/>
            </a:ln>
          </p:spPr>
          <p:txBody>
            <a:bodyPr spcFirstLastPara="1" wrap="square" lIns="121900" tIns="121900" rIns="121900" bIns="121900" anchor="ctr" anchorCtr="0">
              <a:noAutofit/>
            </a:bodyPr>
            <a:lstStyle/>
            <a:p>
              <a:endParaRPr sz="2400"/>
            </a:p>
          </p:txBody>
        </p:sp>
        <p:sp>
          <p:nvSpPr>
            <p:cNvPr id="268" name="Google Shape;2369;p55">
              <a:extLst>
                <a:ext uri="{FF2B5EF4-FFF2-40B4-BE49-F238E27FC236}">
                  <a16:creationId xmlns:a16="http://schemas.microsoft.com/office/drawing/2014/main" id="{DAF6AC91-4429-425A-9333-C173758F1DEA}"/>
                </a:ext>
              </a:extLst>
            </p:cNvPr>
            <p:cNvSpPr/>
            <p:nvPr/>
          </p:nvSpPr>
          <p:spPr>
            <a:xfrm flipH="1">
              <a:off x="8260858" y="2382194"/>
              <a:ext cx="365901" cy="33829"/>
            </a:xfrm>
            <a:custGeom>
              <a:avLst/>
              <a:gdLst/>
              <a:ahLst/>
              <a:cxnLst/>
              <a:rect l="l" t="t" r="r" b="b"/>
              <a:pathLst>
                <a:path w="16246" h="1502" extrusionOk="0">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9" name="Google Shape;2370;p55">
              <a:extLst>
                <a:ext uri="{FF2B5EF4-FFF2-40B4-BE49-F238E27FC236}">
                  <a16:creationId xmlns:a16="http://schemas.microsoft.com/office/drawing/2014/main" id="{09959BD5-13DC-4250-A670-C6366E3343FA}"/>
                </a:ext>
              </a:extLst>
            </p:cNvPr>
            <p:cNvSpPr/>
            <p:nvPr/>
          </p:nvSpPr>
          <p:spPr>
            <a:xfrm flipH="1">
              <a:off x="8260858" y="2449041"/>
              <a:ext cx="365901" cy="33851"/>
            </a:xfrm>
            <a:custGeom>
              <a:avLst/>
              <a:gdLst/>
              <a:ahLst/>
              <a:cxnLst/>
              <a:rect l="l" t="t" r="r" b="b"/>
              <a:pathLst>
                <a:path w="16246" h="1503" extrusionOk="0">
                  <a:moveTo>
                    <a:pt x="767" y="1"/>
                  </a:moveTo>
                  <a:cubicBezTo>
                    <a:pt x="334" y="1"/>
                    <a:pt x="0" y="335"/>
                    <a:pt x="0" y="735"/>
                  </a:cubicBezTo>
                  <a:cubicBezTo>
                    <a:pt x="0" y="1168"/>
                    <a:pt x="334" y="1502"/>
                    <a:pt x="767" y="1502"/>
                  </a:cubicBezTo>
                  <a:lnTo>
                    <a:pt x="15478" y="1502"/>
                  </a:lnTo>
                  <a:cubicBezTo>
                    <a:pt x="15845" y="1502"/>
                    <a:pt x="16178" y="1202"/>
                    <a:pt x="16245" y="735"/>
                  </a:cubicBezTo>
                  <a:cubicBezTo>
                    <a:pt x="16245" y="335"/>
                    <a:pt x="15911" y="1"/>
                    <a:pt x="1547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0" name="Google Shape;2371;p55">
              <a:extLst>
                <a:ext uri="{FF2B5EF4-FFF2-40B4-BE49-F238E27FC236}">
                  <a16:creationId xmlns:a16="http://schemas.microsoft.com/office/drawing/2014/main" id="{17CE5A06-64B4-40B2-83B2-568DEE28ABA4}"/>
                </a:ext>
              </a:extLst>
            </p:cNvPr>
            <p:cNvSpPr/>
            <p:nvPr/>
          </p:nvSpPr>
          <p:spPr>
            <a:xfrm flipH="1">
              <a:off x="8260858" y="2516676"/>
              <a:ext cx="365901" cy="33829"/>
            </a:xfrm>
            <a:custGeom>
              <a:avLst/>
              <a:gdLst/>
              <a:ahLst/>
              <a:cxnLst/>
              <a:rect l="l" t="t" r="r" b="b"/>
              <a:pathLst>
                <a:path w="16246" h="1502" extrusionOk="0">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1" name="Google Shape;2372;p55">
              <a:extLst>
                <a:ext uri="{FF2B5EF4-FFF2-40B4-BE49-F238E27FC236}">
                  <a16:creationId xmlns:a16="http://schemas.microsoft.com/office/drawing/2014/main" id="{1767F7E3-D9A6-4C47-B433-32625809B1E0}"/>
                </a:ext>
              </a:extLst>
            </p:cNvPr>
            <p:cNvSpPr/>
            <p:nvPr/>
          </p:nvSpPr>
          <p:spPr>
            <a:xfrm flipH="1">
              <a:off x="7746241" y="2182487"/>
              <a:ext cx="459054" cy="403941"/>
            </a:xfrm>
            <a:custGeom>
              <a:avLst/>
              <a:gdLst/>
              <a:ahLst/>
              <a:cxnLst/>
              <a:rect l="l" t="t" r="r" b="b"/>
              <a:pathLst>
                <a:path w="20382" h="17935" extrusionOk="0">
                  <a:moveTo>
                    <a:pt x="10168" y="0"/>
                  </a:moveTo>
                  <a:cubicBezTo>
                    <a:pt x="9012" y="0"/>
                    <a:pt x="7837" y="224"/>
                    <a:pt x="6705" y="695"/>
                  </a:cubicBezTo>
                  <a:cubicBezTo>
                    <a:pt x="2135" y="2629"/>
                    <a:pt x="0" y="7866"/>
                    <a:pt x="1935" y="12436"/>
                  </a:cubicBezTo>
                  <a:cubicBezTo>
                    <a:pt x="3366" y="15874"/>
                    <a:pt x="6703" y="17934"/>
                    <a:pt x="10214" y="17934"/>
                  </a:cubicBezTo>
                  <a:cubicBezTo>
                    <a:pt x="11370" y="17934"/>
                    <a:pt x="12545" y="17711"/>
                    <a:pt x="13677" y="17240"/>
                  </a:cubicBezTo>
                  <a:cubicBezTo>
                    <a:pt x="18213" y="15305"/>
                    <a:pt x="20382" y="10035"/>
                    <a:pt x="18447" y="5498"/>
                  </a:cubicBezTo>
                  <a:cubicBezTo>
                    <a:pt x="17017" y="2060"/>
                    <a:pt x="13679" y="0"/>
                    <a:pt x="10168" y="0"/>
                  </a:cubicBezTo>
                  <a:close/>
                </a:path>
              </a:pathLst>
            </a:custGeom>
            <a:solidFill>
              <a:srgbClr val="7789F2"/>
            </a:solidFill>
            <a:ln>
              <a:noFill/>
            </a:ln>
          </p:spPr>
          <p:txBody>
            <a:bodyPr spcFirstLastPara="1" wrap="square" lIns="121900" tIns="121900" rIns="121900" bIns="121900" anchor="ctr" anchorCtr="0">
              <a:noAutofit/>
            </a:bodyPr>
            <a:lstStyle/>
            <a:p>
              <a:endParaRPr sz="2400"/>
            </a:p>
          </p:txBody>
        </p:sp>
        <p:sp>
          <p:nvSpPr>
            <p:cNvPr id="272" name="Google Shape;2373;p55">
              <a:extLst>
                <a:ext uri="{FF2B5EF4-FFF2-40B4-BE49-F238E27FC236}">
                  <a16:creationId xmlns:a16="http://schemas.microsoft.com/office/drawing/2014/main" id="{699A554E-0B46-49DD-8A2C-88FDC77A3E0B}"/>
                </a:ext>
              </a:extLst>
            </p:cNvPr>
            <p:cNvSpPr/>
            <p:nvPr/>
          </p:nvSpPr>
          <p:spPr>
            <a:xfrm flipH="1">
              <a:off x="7789057" y="2220010"/>
              <a:ext cx="372657" cy="328874"/>
            </a:xfrm>
            <a:custGeom>
              <a:avLst/>
              <a:gdLst/>
              <a:ahLst/>
              <a:cxnLst/>
              <a:rect l="l" t="t" r="r" b="b"/>
              <a:pathLst>
                <a:path w="16546" h="14602" extrusionOk="0">
                  <a:moveTo>
                    <a:pt x="8253" y="1"/>
                  </a:moveTo>
                  <a:cubicBezTo>
                    <a:pt x="5369" y="1"/>
                    <a:pt x="2643" y="1723"/>
                    <a:pt x="1501" y="4566"/>
                  </a:cubicBezTo>
                  <a:cubicBezTo>
                    <a:pt x="0" y="8302"/>
                    <a:pt x="1801" y="12572"/>
                    <a:pt x="5537" y="14073"/>
                  </a:cubicBezTo>
                  <a:cubicBezTo>
                    <a:pt x="6431" y="14432"/>
                    <a:pt x="7353" y="14602"/>
                    <a:pt x="8259" y="14602"/>
                  </a:cubicBezTo>
                  <a:cubicBezTo>
                    <a:pt x="11143" y="14602"/>
                    <a:pt x="13869" y="12879"/>
                    <a:pt x="15011" y="10037"/>
                  </a:cubicBezTo>
                  <a:cubicBezTo>
                    <a:pt x="16545" y="6301"/>
                    <a:pt x="14744" y="2064"/>
                    <a:pt x="10975" y="530"/>
                  </a:cubicBezTo>
                  <a:cubicBezTo>
                    <a:pt x="10081" y="171"/>
                    <a:pt x="9159" y="1"/>
                    <a:pt x="825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3" name="Google Shape;2374;p55">
              <a:extLst>
                <a:ext uri="{FF2B5EF4-FFF2-40B4-BE49-F238E27FC236}">
                  <a16:creationId xmlns:a16="http://schemas.microsoft.com/office/drawing/2014/main" id="{4CA49BCB-54A4-48A7-952A-AE6A1DCEA7F9}"/>
                </a:ext>
              </a:extLst>
            </p:cNvPr>
            <p:cNvSpPr/>
            <p:nvPr/>
          </p:nvSpPr>
          <p:spPr>
            <a:xfrm>
              <a:off x="7876962" y="2246946"/>
              <a:ext cx="198356" cy="273491"/>
            </a:xfrm>
            <a:custGeom>
              <a:avLst/>
              <a:gdLst/>
              <a:ahLst/>
              <a:cxnLst/>
              <a:rect l="l" t="t" r="r" b="b"/>
              <a:pathLst>
                <a:path w="8807" h="12143" extrusionOk="0">
                  <a:moveTo>
                    <a:pt x="3469" y="3103"/>
                  </a:moveTo>
                  <a:cubicBezTo>
                    <a:pt x="3970" y="3136"/>
                    <a:pt x="4470" y="3170"/>
                    <a:pt x="4970" y="3170"/>
                  </a:cubicBezTo>
                  <a:cubicBezTo>
                    <a:pt x="5137" y="3203"/>
                    <a:pt x="5337" y="3270"/>
                    <a:pt x="5504" y="3337"/>
                  </a:cubicBezTo>
                  <a:cubicBezTo>
                    <a:pt x="5871" y="3503"/>
                    <a:pt x="6105" y="3837"/>
                    <a:pt x="6105" y="4237"/>
                  </a:cubicBezTo>
                  <a:cubicBezTo>
                    <a:pt x="6105" y="4704"/>
                    <a:pt x="5838" y="4971"/>
                    <a:pt x="5471" y="5138"/>
                  </a:cubicBezTo>
                  <a:cubicBezTo>
                    <a:pt x="4970" y="5305"/>
                    <a:pt x="4470" y="5338"/>
                    <a:pt x="3970" y="5338"/>
                  </a:cubicBezTo>
                  <a:lnTo>
                    <a:pt x="3469" y="5338"/>
                  </a:lnTo>
                  <a:lnTo>
                    <a:pt x="3469" y="3103"/>
                  </a:lnTo>
                  <a:close/>
                  <a:moveTo>
                    <a:pt x="4403" y="6455"/>
                  </a:moveTo>
                  <a:cubicBezTo>
                    <a:pt x="4712" y="6455"/>
                    <a:pt x="5020" y="6472"/>
                    <a:pt x="5337" y="6539"/>
                  </a:cubicBezTo>
                  <a:cubicBezTo>
                    <a:pt x="5538" y="6639"/>
                    <a:pt x="5804" y="6672"/>
                    <a:pt x="6005" y="6806"/>
                  </a:cubicBezTo>
                  <a:cubicBezTo>
                    <a:pt x="6438" y="7006"/>
                    <a:pt x="6605" y="7306"/>
                    <a:pt x="6605" y="7773"/>
                  </a:cubicBezTo>
                  <a:cubicBezTo>
                    <a:pt x="6605" y="8207"/>
                    <a:pt x="6338" y="8507"/>
                    <a:pt x="5971" y="8674"/>
                  </a:cubicBezTo>
                  <a:cubicBezTo>
                    <a:pt x="5471" y="8874"/>
                    <a:pt x="4870" y="8974"/>
                    <a:pt x="4337" y="8974"/>
                  </a:cubicBezTo>
                  <a:lnTo>
                    <a:pt x="3469" y="8974"/>
                  </a:lnTo>
                  <a:lnTo>
                    <a:pt x="3469" y="6472"/>
                  </a:lnTo>
                  <a:cubicBezTo>
                    <a:pt x="3786" y="6472"/>
                    <a:pt x="4095" y="6455"/>
                    <a:pt x="4403" y="6455"/>
                  </a:cubicBezTo>
                  <a:close/>
                  <a:moveTo>
                    <a:pt x="2269" y="1"/>
                  </a:moveTo>
                  <a:lnTo>
                    <a:pt x="2269" y="1836"/>
                  </a:lnTo>
                  <a:lnTo>
                    <a:pt x="0" y="1836"/>
                  </a:lnTo>
                  <a:lnTo>
                    <a:pt x="0" y="3003"/>
                  </a:lnTo>
                  <a:lnTo>
                    <a:pt x="934" y="3003"/>
                  </a:lnTo>
                  <a:cubicBezTo>
                    <a:pt x="1268" y="3003"/>
                    <a:pt x="1468" y="3270"/>
                    <a:pt x="1468" y="3603"/>
                  </a:cubicBezTo>
                  <a:lnTo>
                    <a:pt x="1468" y="5838"/>
                  </a:lnTo>
                  <a:lnTo>
                    <a:pt x="1468" y="8440"/>
                  </a:lnTo>
                  <a:cubicBezTo>
                    <a:pt x="1468" y="8774"/>
                    <a:pt x="1335" y="8941"/>
                    <a:pt x="1001" y="8941"/>
                  </a:cubicBezTo>
                  <a:lnTo>
                    <a:pt x="200" y="8941"/>
                  </a:lnTo>
                  <a:cubicBezTo>
                    <a:pt x="167" y="9374"/>
                    <a:pt x="100" y="9808"/>
                    <a:pt x="0" y="10275"/>
                  </a:cubicBezTo>
                  <a:lnTo>
                    <a:pt x="2269" y="10275"/>
                  </a:lnTo>
                  <a:lnTo>
                    <a:pt x="2269" y="12143"/>
                  </a:lnTo>
                  <a:lnTo>
                    <a:pt x="3369" y="12143"/>
                  </a:lnTo>
                  <a:lnTo>
                    <a:pt x="3369" y="10308"/>
                  </a:lnTo>
                  <a:lnTo>
                    <a:pt x="4270" y="10308"/>
                  </a:lnTo>
                  <a:lnTo>
                    <a:pt x="4270" y="12143"/>
                  </a:lnTo>
                  <a:lnTo>
                    <a:pt x="5371" y="12143"/>
                  </a:lnTo>
                  <a:lnTo>
                    <a:pt x="5371" y="10342"/>
                  </a:lnTo>
                  <a:cubicBezTo>
                    <a:pt x="5971" y="10208"/>
                    <a:pt x="6505" y="10175"/>
                    <a:pt x="7039" y="10008"/>
                  </a:cubicBezTo>
                  <a:cubicBezTo>
                    <a:pt x="8006" y="9741"/>
                    <a:pt x="8606" y="9141"/>
                    <a:pt x="8706" y="8140"/>
                  </a:cubicBezTo>
                  <a:cubicBezTo>
                    <a:pt x="8773" y="8007"/>
                    <a:pt x="8773" y="7840"/>
                    <a:pt x="8773" y="7706"/>
                  </a:cubicBezTo>
                  <a:cubicBezTo>
                    <a:pt x="8807" y="6639"/>
                    <a:pt x="8306" y="5972"/>
                    <a:pt x="7272" y="5672"/>
                  </a:cubicBezTo>
                  <a:cubicBezTo>
                    <a:pt x="7272" y="5672"/>
                    <a:pt x="7205" y="5638"/>
                    <a:pt x="7172" y="5638"/>
                  </a:cubicBezTo>
                  <a:lnTo>
                    <a:pt x="7205" y="5572"/>
                  </a:lnTo>
                  <a:cubicBezTo>
                    <a:pt x="8106" y="5038"/>
                    <a:pt x="8373" y="4104"/>
                    <a:pt x="7973" y="3136"/>
                  </a:cubicBezTo>
                  <a:cubicBezTo>
                    <a:pt x="7706" y="2603"/>
                    <a:pt x="7305" y="2303"/>
                    <a:pt x="6772" y="2136"/>
                  </a:cubicBezTo>
                  <a:cubicBezTo>
                    <a:pt x="6371" y="2002"/>
                    <a:pt x="5971" y="1969"/>
                    <a:pt x="5538" y="1869"/>
                  </a:cubicBezTo>
                  <a:cubicBezTo>
                    <a:pt x="5471" y="1869"/>
                    <a:pt x="5437" y="1869"/>
                    <a:pt x="5437" y="1735"/>
                  </a:cubicBezTo>
                  <a:lnTo>
                    <a:pt x="5437" y="968"/>
                  </a:lnTo>
                  <a:lnTo>
                    <a:pt x="5437" y="1"/>
                  </a:lnTo>
                  <a:lnTo>
                    <a:pt x="4303" y="1"/>
                  </a:lnTo>
                  <a:lnTo>
                    <a:pt x="4303" y="1802"/>
                  </a:lnTo>
                  <a:cubicBezTo>
                    <a:pt x="4103" y="1802"/>
                    <a:pt x="3903" y="1817"/>
                    <a:pt x="3693" y="1817"/>
                  </a:cubicBezTo>
                  <a:cubicBezTo>
                    <a:pt x="3588" y="1817"/>
                    <a:pt x="3480" y="1813"/>
                    <a:pt x="3369" y="1802"/>
                  </a:cubicBezTo>
                  <a:lnTo>
                    <a:pt x="3369"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74" name="Google Shape;2375;p55">
              <a:extLst>
                <a:ext uri="{FF2B5EF4-FFF2-40B4-BE49-F238E27FC236}">
                  <a16:creationId xmlns:a16="http://schemas.microsoft.com/office/drawing/2014/main" id="{FAE7D970-E8B2-4515-B982-F3587D71DCE4}"/>
                </a:ext>
              </a:extLst>
            </p:cNvPr>
            <p:cNvSpPr/>
            <p:nvPr/>
          </p:nvSpPr>
          <p:spPr>
            <a:xfrm>
              <a:off x="7253082" y="1584312"/>
              <a:ext cx="856486" cy="541711"/>
            </a:xfrm>
            <a:custGeom>
              <a:avLst/>
              <a:gdLst/>
              <a:ahLst/>
              <a:cxnLst/>
              <a:rect l="l" t="t" r="r" b="b"/>
              <a:pathLst>
                <a:path w="38028" h="24052" extrusionOk="0">
                  <a:moveTo>
                    <a:pt x="3036" y="1"/>
                  </a:moveTo>
                  <a:cubicBezTo>
                    <a:pt x="1368" y="1"/>
                    <a:pt x="1" y="1368"/>
                    <a:pt x="1" y="3036"/>
                  </a:cubicBezTo>
                  <a:lnTo>
                    <a:pt x="1" y="21016"/>
                  </a:lnTo>
                  <a:cubicBezTo>
                    <a:pt x="1" y="22684"/>
                    <a:pt x="1368" y="24051"/>
                    <a:pt x="3036" y="24051"/>
                  </a:cubicBezTo>
                  <a:lnTo>
                    <a:pt x="34926" y="24051"/>
                  </a:lnTo>
                  <a:cubicBezTo>
                    <a:pt x="36627" y="24051"/>
                    <a:pt x="37961" y="22684"/>
                    <a:pt x="38028" y="21016"/>
                  </a:cubicBezTo>
                  <a:lnTo>
                    <a:pt x="38028" y="3036"/>
                  </a:lnTo>
                  <a:cubicBezTo>
                    <a:pt x="38028" y="1368"/>
                    <a:pt x="36627" y="1"/>
                    <a:pt x="3495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75" name="Google Shape;2376;p55">
              <a:extLst>
                <a:ext uri="{FF2B5EF4-FFF2-40B4-BE49-F238E27FC236}">
                  <a16:creationId xmlns:a16="http://schemas.microsoft.com/office/drawing/2014/main" id="{6582D640-5F18-4C21-B726-CD31D512B19A}"/>
                </a:ext>
              </a:extLst>
            </p:cNvPr>
            <p:cNvSpPr/>
            <p:nvPr/>
          </p:nvSpPr>
          <p:spPr>
            <a:xfrm flipH="1">
              <a:off x="7298471" y="1551271"/>
              <a:ext cx="856486" cy="541689"/>
            </a:xfrm>
            <a:custGeom>
              <a:avLst/>
              <a:gdLst/>
              <a:ahLst/>
              <a:cxnLst/>
              <a:rect l="l" t="t" r="r" b="b"/>
              <a:pathLst>
                <a:path w="38028" h="24051" extrusionOk="0">
                  <a:moveTo>
                    <a:pt x="3036" y="0"/>
                  </a:moveTo>
                  <a:cubicBezTo>
                    <a:pt x="1368" y="0"/>
                    <a:pt x="0" y="1368"/>
                    <a:pt x="0" y="3036"/>
                  </a:cubicBezTo>
                  <a:lnTo>
                    <a:pt x="0" y="21015"/>
                  </a:lnTo>
                  <a:cubicBezTo>
                    <a:pt x="0" y="22683"/>
                    <a:pt x="1368" y="24051"/>
                    <a:pt x="3036" y="24051"/>
                  </a:cubicBezTo>
                  <a:lnTo>
                    <a:pt x="34992" y="24051"/>
                  </a:lnTo>
                  <a:cubicBezTo>
                    <a:pt x="36660" y="24051"/>
                    <a:pt x="38028" y="22683"/>
                    <a:pt x="38028" y="21015"/>
                  </a:cubicBezTo>
                  <a:lnTo>
                    <a:pt x="38028" y="3036"/>
                  </a:lnTo>
                  <a:cubicBezTo>
                    <a:pt x="38028" y="1368"/>
                    <a:pt x="36660" y="0"/>
                    <a:pt x="3499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76" name="Google Shape;2377;p55">
              <a:extLst>
                <a:ext uri="{FF2B5EF4-FFF2-40B4-BE49-F238E27FC236}">
                  <a16:creationId xmlns:a16="http://schemas.microsoft.com/office/drawing/2014/main" id="{6A2A0576-2C98-4D88-B391-15C9B66B95C4}"/>
                </a:ext>
              </a:extLst>
            </p:cNvPr>
            <p:cNvSpPr/>
            <p:nvPr/>
          </p:nvSpPr>
          <p:spPr>
            <a:xfrm flipH="1">
              <a:off x="7396129" y="1627150"/>
              <a:ext cx="653648" cy="97680"/>
            </a:xfrm>
            <a:custGeom>
              <a:avLst/>
              <a:gdLst/>
              <a:ahLst/>
              <a:cxnLst/>
              <a:rect l="l" t="t" r="r" b="b"/>
              <a:pathLst>
                <a:path w="29022" h="4337" extrusionOk="0">
                  <a:moveTo>
                    <a:pt x="2169" y="0"/>
                  </a:moveTo>
                  <a:cubicBezTo>
                    <a:pt x="968" y="0"/>
                    <a:pt x="0" y="968"/>
                    <a:pt x="0" y="2168"/>
                  </a:cubicBezTo>
                  <a:cubicBezTo>
                    <a:pt x="0" y="3369"/>
                    <a:pt x="968" y="4337"/>
                    <a:pt x="2169" y="4337"/>
                  </a:cubicBezTo>
                  <a:lnTo>
                    <a:pt x="26853" y="4337"/>
                  </a:lnTo>
                  <a:cubicBezTo>
                    <a:pt x="28020" y="4337"/>
                    <a:pt x="28988" y="3369"/>
                    <a:pt x="29021" y="2168"/>
                  </a:cubicBezTo>
                  <a:cubicBezTo>
                    <a:pt x="29021" y="968"/>
                    <a:pt x="28054" y="0"/>
                    <a:pt x="268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7" name="Google Shape;2378;p55">
              <a:extLst>
                <a:ext uri="{FF2B5EF4-FFF2-40B4-BE49-F238E27FC236}">
                  <a16:creationId xmlns:a16="http://schemas.microsoft.com/office/drawing/2014/main" id="{84CABE59-F7E5-4C85-A1BD-10044CF7CDD1}"/>
                </a:ext>
              </a:extLst>
            </p:cNvPr>
            <p:cNvSpPr/>
            <p:nvPr/>
          </p:nvSpPr>
          <p:spPr>
            <a:xfrm flipH="1">
              <a:off x="7396129" y="1627150"/>
              <a:ext cx="271238" cy="97680"/>
            </a:xfrm>
            <a:custGeom>
              <a:avLst/>
              <a:gdLst/>
              <a:ahLst/>
              <a:cxnLst/>
              <a:rect l="l" t="t" r="r" b="b"/>
              <a:pathLst>
                <a:path w="12043" h="4337" extrusionOk="0">
                  <a:moveTo>
                    <a:pt x="0" y="0"/>
                  </a:moveTo>
                  <a:lnTo>
                    <a:pt x="0" y="4337"/>
                  </a:lnTo>
                  <a:lnTo>
                    <a:pt x="9874" y="4337"/>
                  </a:lnTo>
                  <a:cubicBezTo>
                    <a:pt x="11075" y="4337"/>
                    <a:pt x="12042" y="3369"/>
                    <a:pt x="12042" y="2168"/>
                  </a:cubicBezTo>
                  <a:cubicBezTo>
                    <a:pt x="12009" y="968"/>
                    <a:pt x="11041" y="0"/>
                    <a:pt x="9874"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8" name="Google Shape;2379;p55">
              <a:extLst>
                <a:ext uri="{FF2B5EF4-FFF2-40B4-BE49-F238E27FC236}">
                  <a16:creationId xmlns:a16="http://schemas.microsoft.com/office/drawing/2014/main" id="{CAA8FD87-4AAB-419D-B743-6C15438F2D71}"/>
                </a:ext>
              </a:extLst>
            </p:cNvPr>
            <p:cNvSpPr/>
            <p:nvPr/>
          </p:nvSpPr>
          <p:spPr>
            <a:xfrm flipH="1">
              <a:off x="7613268" y="1627060"/>
              <a:ext cx="108941" cy="97860"/>
            </a:xfrm>
            <a:custGeom>
              <a:avLst/>
              <a:gdLst/>
              <a:ahLst/>
              <a:cxnLst/>
              <a:rect l="l" t="t" r="r" b="b"/>
              <a:pathLst>
                <a:path w="4837" h="4345" extrusionOk="0">
                  <a:moveTo>
                    <a:pt x="2427" y="0"/>
                  </a:moveTo>
                  <a:cubicBezTo>
                    <a:pt x="2209" y="0"/>
                    <a:pt x="1986" y="34"/>
                    <a:pt x="1768" y="104"/>
                  </a:cubicBezTo>
                  <a:cubicBezTo>
                    <a:pt x="634" y="471"/>
                    <a:pt x="0" y="1672"/>
                    <a:pt x="367" y="2840"/>
                  </a:cubicBezTo>
                  <a:cubicBezTo>
                    <a:pt x="636" y="3755"/>
                    <a:pt x="1493" y="4345"/>
                    <a:pt x="2410" y="4345"/>
                  </a:cubicBezTo>
                  <a:cubicBezTo>
                    <a:pt x="2628" y="4345"/>
                    <a:pt x="2851" y="4311"/>
                    <a:pt x="3069" y="4241"/>
                  </a:cubicBezTo>
                  <a:cubicBezTo>
                    <a:pt x="4203" y="3874"/>
                    <a:pt x="4837" y="2673"/>
                    <a:pt x="4470" y="1505"/>
                  </a:cubicBezTo>
                  <a:cubicBezTo>
                    <a:pt x="4201" y="590"/>
                    <a:pt x="3344" y="0"/>
                    <a:pt x="242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79" name="Google Shape;2380;p55">
              <a:extLst>
                <a:ext uri="{FF2B5EF4-FFF2-40B4-BE49-F238E27FC236}">
                  <a16:creationId xmlns:a16="http://schemas.microsoft.com/office/drawing/2014/main" id="{E221C8D6-B669-45D9-A514-B4E723B9DBED}"/>
                </a:ext>
              </a:extLst>
            </p:cNvPr>
            <p:cNvSpPr/>
            <p:nvPr/>
          </p:nvSpPr>
          <p:spPr>
            <a:xfrm flipH="1">
              <a:off x="7396129" y="1757105"/>
              <a:ext cx="653648" cy="97703"/>
            </a:xfrm>
            <a:custGeom>
              <a:avLst/>
              <a:gdLst/>
              <a:ahLst/>
              <a:cxnLst/>
              <a:rect l="l" t="t" r="r" b="b"/>
              <a:pathLst>
                <a:path w="29022" h="4338" extrusionOk="0">
                  <a:moveTo>
                    <a:pt x="2169" y="1"/>
                  </a:moveTo>
                  <a:cubicBezTo>
                    <a:pt x="968" y="1"/>
                    <a:pt x="0" y="935"/>
                    <a:pt x="0" y="2169"/>
                  </a:cubicBezTo>
                  <a:cubicBezTo>
                    <a:pt x="0" y="3370"/>
                    <a:pt x="968" y="4337"/>
                    <a:pt x="2169" y="4337"/>
                  </a:cubicBezTo>
                  <a:lnTo>
                    <a:pt x="26853" y="4337"/>
                  </a:lnTo>
                  <a:cubicBezTo>
                    <a:pt x="28020" y="4337"/>
                    <a:pt x="28988" y="3370"/>
                    <a:pt x="29021" y="2169"/>
                  </a:cubicBezTo>
                  <a:cubicBezTo>
                    <a:pt x="29021" y="935"/>
                    <a:pt x="28054" y="1"/>
                    <a:pt x="268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0" name="Google Shape;2381;p55">
              <a:extLst>
                <a:ext uri="{FF2B5EF4-FFF2-40B4-BE49-F238E27FC236}">
                  <a16:creationId xmlns:a16="http://schemas.microsoft.com/office/drawing/2014/main" id="{A8694EB7-E5A1-4844-964B-07E4692E8BC1}"/>
                </a:ext>
              </a:extLst>
            </p:cNvPr>
            <p:cNvSpPr/>
            <p:nvPr/>
          </p:nvSpPr>
          <p:spPr>
            <a:xfrm flipH="1">
              <a:off x="7396129" y="1887082"/>
              <a:ext cx="653648" cy="97703"/>
            </a:xfrm>
            <a:custGeom>
              <a:avLst/>
              <a:gdLst/>
              <a:ahLst/>
              <a:cxnLst/>
              <a:rect l="l" t="t" r="r" b="b"/>
              <a:pathLst>
                <a:path w="29022" h="4338" extrusionOk="0">
                  <a:moveTo>
                    <a:pt x="2169" y="1"/>
                  </a:moveTo>
                  <a:cubicBezTo>
                    <a:pt x="968" y="1"/>
                    <a:pt x="0" y="968"/>
                    <a:pt x="0" y="2169"/>
                  </a:cubicBezTo>
                  <a:cubicBezTo>
                    <a:pt x="0" y="3403"/>
                    <a:pt x="968" y="4337"/>
                    <a:pt x="2169" y="4337"/>
                  </a:cubicBezTo>
                  <a:lnTo>
                    <a:pt x="26853" y="4337"/>
                  </a:lnTo>
                  <a:cubicBezTo>
                    <a:pt x="28020" y="4337"/>
                    <a:pt x="28988" y="3403"/>
                    <a:pt x="29021" y="2169"/>
                  </a:cubicBezTo>
                  <a:cubicBezTo>
                    <a:pt x="29021" y="968"/>
                    <a:pt x="28054" y="1"/>
                    <a:pt x="268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1" name="Google Shape;2382;p55">
              <a:extLst>
                <a:ext uri="{FF2B5EF4-FFF2-40B4-BE49-F238E27FC236}">
                  <a16:creationId xmlns:a16="http://schemas.microsoft.com/office/drawing/2014/main" id="{8980F79E-38D7-4DCF-9EA2-E7516F148040}"/>
                </a:ext>
              </a:extLst>
            </p:cNvPr>
            <p:cNvSpPr/>
            <p:nvPr/>
          </p:nvSpPr>
          <p:spPr>
            <a:xfrm flipH="1">
              <a:off x="7396129" y="1757870"/>
              <a:ext cx="389955" cy="97680"/>
            </a:xfrm>
            <a:custGeom>
              <a:avLst/>
              <a:gdLst/>
              <a:ahLst/>
              <a:cxnLst/>
              <a:rect l="l" t="t" r="r" b="b"/>
              <a:pathLst>
                <a:path w="17314" h="4337" extrusionOk="0">
                  <a:moveTo>
                    <a:pt x="1" y="0"/>
                  </a:moveTo>
                  <a:lnTo>
                    <a:pt x="1" y="4337"/>
                  </a:lnTo>
                  <a:lnTo>
                    <a:pt x="15145" y="4337"/>
                  </a:lnTo>
                  <a:cubicBezTo>
                    <a:pt x="16346" y="4337"/>
                    <a:pt x="17313" y="3369"/>
                    <a:pt x="17313" y="2169"/>
                  </a:cubicBezTo>
                  <a:cubicBezTo>
                    <a:pt x="17280" y="968"/>
                    <a:pt x="16312" y="0"/>
                    <a:pt x="1514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2" name="Google Shape;2383;p55">
              <a:extLst>
                <a:ext uri="{FF2B5EF4-FFF2-40B4-BE49-F238E27FC236}">
                  <a16:creationId xmlns:a16="http://schemas.microsoft.com/office/drawing/2014/main" id="{699B519C-112F-44C5-94B4-EFD3951B2CA0}"/>
                </a:ext>
              </a:extLst>
            </p:cNvPr>
            <p:cNvSpPr/>
            <p:nvPr/>
          </p:nvSpPr>
          <p:spPr>
            <a:xfrm flipH="1">
              <a:off x="7396129" y="1887082"/>
              <a:ext cx="250202" cy="97703"/>
            </a:xfrm>
            <a:custGeom>
              <a:avLst/>
              <a:gdLst/>
              <a:ahLst/>
              <a:cxnLst/>
              <a:rect l="l" t="t" r="r" b="b"/>
              <a:pathLst>
                <a:path w="11109" h="4338" extrusionOk="0">
                  <a:moveTo>
                    <a:pt x="0" y="1"/>
                  </a:moveTo>
                  <a:lnTo>
                    <a:pt x="0" y="4337"/>
                  </a:lnTo>
                  <a:lnTo>
                    <a:pt x="8940" y="4337"/>
                  </a:lnTo>
                  <a:cubicBezTo>
                    <a:pt x="10141" y="4337"/>
                    <a:pt x="11108" y="3403"/>
                    <a:pt x="11108" y="2169"/>
                  </a:cubicBezTo>
                  <a:cubicBezTo>
                    <a:pt x="11075" y="968"/>
                    <a:pt x="10107" y="1"/>
                    <a:pt x="894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3" name="Google Shape;2384;p55">
              <a:extLst>
                <a:ext uri="{FF2B5EF4-FFF2-40B4-BE49-F238E27FC236}">
                  <a16:creationId xmlns:a16="http://schemas.microsoft.com/office/drawing/2014/main" id="{30597813-C789-4260-9F43-C85E137C932B}"/>
                </a:ext>
              </a:extLst>
            </p:cNvPr>
            <p:cNvSpPr/>
            <p:nvPr/>
          </p:nvSpPr>
          <p:spPr>
            <a:xfrm flipH="1">
              <a:off x="7737232" y="1757105"/>
              <a:ext cx="97680" cy="97703"/>
            </a:xfrm>
            <a:custGeom>
              <a:avLst/>
              <a:gdLst/>
              <a:ahLst/>
              <a:cxnLst/>
              <a:rect l="l" t="t" r="r" b="b"/>
              <a:pathLst>
                <a:path w="4337" h="4338" extrusionOk="0">
                  <a:moveTo>
                    <a:pt x="2169" y="1"/>
                  </a:moveTo>
                  <a:cubicBezTo>
                    <a:pt x="968" y="1"/>
                    <a:pt x="1" y="935"/>
                    <a:pt x="1" y="2169"/>
                  </a:cubicBezTo>
                  <a:cubicBezTo>
                    <a:pt x="1" y="3370"/>
                    <a:pt x="968" y="4337"/>
                    <a:pt x="2169" y="4337"/>
                  </a:cubicBezTo>
                  <a:cubicBezTo>
                    <a:pt x="3370" y="4337"/>
                    <a:pt x="4337" y="3370"/>
                    <a:pt x="4337" y="2169"/>
                  </a:cubicBezTo>
                  <a:cubicBezTo>
                    <a:pt x="4337" y="935"/>
                    <a:pt x="3336" y="1"/>
                    <a:pt x="216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84" name="Google Shape;2385;p55">
              <a:extLst>
                <a:ext uri="{FF2B5EF4-FFF2-40B4-BE49-F238E27FC236}">
                  <a16:creationId xmlns:a16="http://schemas.microsoft.com/office/drawing/2014/main" id="{96F6F419-EF05-4BA2-BB2B-DA20299CC60A}"/>
                </a:ext>
              </a:extLst>
            </p:cNvPr>
            <p:cNvSpPr/>
            <p:nvPr/>
          </p:nvSpPr>
          <p:spPr>
            <a:xfrm flipH="1">
              <a:off x="7601985" y="1887082"/>
              <a:ext cx="97703" cy="97703"/>
            </a:xfrm>
            <a:custGeom>
              <a:avLst/>
              <a:gdLst/>
              <a:ahLst/>
              <a:cxnLst/>
              <a:rect l="l" t="t" r="r" b="b"/>
              <a:pathLst>
                <a:path w="4338" h="4338" extrusionOk="0">
                  <a:moveTo>
                    <a:pt x="2169" y="1"/>
                  </a:moveTo>
                  <a:cubicBezTo>
                    <a:pt x="968" y="1"/>
                    <a:pt x="1" y="968"/>
                    <a:pt x="1" y="2169"/>
                  </a:cubicBezTo>
                  <a:cubicBezTo>
                    <a:pt x="1" y="3370"/>
                    <a:pt x="968" y="4337"/>
                    <a:pt x="2169" y="4337"/>
                  </a:cubicBezTo>
                  <a:cubicBezTo>
                    <a:pt x="3370" y="4337"/>
                    <a:pt x="4337" y="3370"/>
                    <a:pt x="4337" y="2169"/>
                  </a:cubicBezTo>
                  <a:cubicBezTo>
                    <a:pt x="4337" y="968"/>
                    <a:pt x="3370" y="1"/>
                    <a:pt x="216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85" name="Google Shape;2386;p55">
              <a:extLst>
                <a:ext uri="{FF2B5EF4-FFF2-40B4-BE49-F238E27FC236}">
                  <a16:creationId xmlns:a16="http://schemas.microsoft.com/office/drawing/2014/main" id="{DD966DE5-FCAA-4DB5-A177-E70F91E2E430}"/>
                </a:ext>
              </a:extLst>
            </p:cNvPr>
            <p:cNvSpPr/>
            <p:nvPr/>
          </p:nvSpPr>
          <p:spPr>
            <a:xfrm flipH="1">
              <a:off x="6699267" y="4352378"/>
              <a:ext cx="649121" cy="791125"/>
            </a:xfrm>
            <a:custGeom>
              <a:avLst/>
              <a:gdLst/>
              <a:ahLst/>
              <a:cxnLst/>
              <a:rect l="l" t="t" r="r" b="b"/>
              <a:pathLst>
                <a:path w="28821" h="35126" extrusionOk="0">
                  <a:moveTo>
                    <a:pt x="0" y="0"/>
                  </a:moveTo>
                  <a:lnTo>
                    <a:pt x="2502" y="20848"/>
                  </a:lnTo>
                  <a:lnTo>
                    <a:pt x="5404" y="35125"/>
                  </a:lnTo>
                  <a:lnTo>
                    <a:pt x="28821" y="35125"/>
                  </a:lnTo>
                  <a:lnTo>
                    <a:pt x="18313"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86" name="Google Shape;2387;p55">
              <a:extLst>
                <a:ext uri="{FF2B5EF4-FFF2-40B4-BE49-F238E27FC236}">
                  <a16:creationId xmlns:a16="http://schemas.microsoft.com/office/drawing/2014/main" id="{551168CF-E97F-41CD-AE64-D2E84F98DCE2}"/>
                </a:ext>
              </a:extLst>
            </p:cNvPr>
            <p:cNvSpPr/>
            <p:nvPr/>
          </p:nvSpPr>
          <p:spPr>
            <a:xfrm flipH="1">
              <a:off x="7275505" y="4352378"/>
              <a:ext cx="672409" cy="791125"/>
            </a:xfrm>
            <a:custGeom>
              <a:avLst/>
              <a:gdLst/>
              <a:ahLst/>
              <a:cxnLst/>
              <a:rect l="l" t="t" r="r" b="b"/>
              <a:pathLst>
                <a:path w="29855" h="35126" extrusionOk="0">
                  <a:moveTo>
                    <a:pt x="10474" y="0"/>
                  </a:moveTo>
                  <a:lnTo>
                    <a:pt x="0" y="35125"/>
                  </a:lnTo>
                  <a:lnTo>
                    <a:pt x="26752" y="35125"/>
                  </a:lnTo>
                  <a:lnTo>
                    <a:pt x="29855" y="20915"/>
                  </a:lnTo>
                  <a:lnTo>
                    <a:pt x="2882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87" name="Google Shape;2388;p55">
              <a:extLst>
                <a:ext uri="{FF2B5EF4-FFF2-40B4-BE49-F238E27FC236}">
                  <a16:creationId xmlns:a16="http://schemas.microsoft.com/office/drawing/2014/main" id="{0ED64F3D-218D-40A1-813A-D51677139134}"/>
                </a:ext>
              </a:extLst>
            </p:cNvPr>
            <p:cNvSpPr/>
            <p:nvPr/>
          </p:nvSpPr>
          <p:spPr>
            <a:xfrm flipH="1">
              <a:off x="6809695" y="4352378"/>
              <a:ext cx="257725" cy="424482"/>
            </a:xfrm>
            <a:custGeom>
              <a:avLst/>
              <a:gdLst/>
              <a:ahLst/>
              <a:cxnLst/>
              <a:rect l="l" t="t" r="r" b="b"/>
              <a:pathLst>
                <a:path w="11443" h="18847" extrusionOk="0">
                  <a:moveTo>
                    <a:pt x="1" y="0"/>
                  </a:moveTo>
                  <a:cubicBezTo>
                    <a:pt x="334" y="5671"/>
                    <a:pt x="2602" y="11275"/>
                    <a:pt x="6439" y="15511"/>
                  </a:cubicBezTo>
                  <a:cubicBezTo>
                    <a:pt x="7573" y="16812"/>
                    <a:pt x="8907" y="17980"/>
                    <a:pt x="10508" y="18647"/>
                  </a:cubicBezTo>
                  <a:cubicBezTo>
                    <a:pt x="10775" y="18780"/>
                    <a:pt x="11109" y="18814"/>
                    <a:pt x="11442" y="18847"/>
                  </a:cubicBezTo>
                  <a:lnTo>
                    <a:pt x="583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8" name="Google Shape;2389;p55">
              <a:extLst>
                <a:ext uri="{FF2B5EF4-FFF2-40B4-BE49-F238E27FC236}">
                  <a16:creationId xmlns:a16="http://schemas.microsoft.com/office/drawing/2014/main" id="{DCDB6494-E1A8-475C-8980-3EA186C0DF60}"/>
                </a:ext>
              </a:extLst>
            </p:cNvPr>
            <p:cNvSpPr/>
            <p:nvPr/>
          </p:nvSpPr>
          <p:spPr>
            <a:xfrm flipH="1">
              <a:off x="7570009" y="4352378"/>
              <a:ext cx="268986" cy="424482"/>
            </a:xfrm>
            <a:custGeom>
              <a:avLst/>
              <a:gdLst/>
              <a:ahLst/>
              <a:cxnLst/>
              <a:rect l="l" t="t" r="r" b="b"/>
              <a:pathLst>
                <a:path w="11943" h="18847" extrusionOk="0">
                  <a:moveTo>
                    <a:pt x="5638" y="0"/>
                  </a:moveTo>
                  <a:lnTo>
                    <a:pt x="1" y="18847"/>
                  </a:lnTo>
                  <a:cubicBezTo>
                    <a:pt x="501" y="18847"/>
                    <a:pt x="1002" y="18814"/>
                    <a:pt x="1435" y="18647"/>
                  </a:cubicBezTo>
                  <a:cubicBezTo>
                    <a:pt x="3003" y="17980"/>
                    <a:pt x="4304" y="16812"/>
                    <a:pt x="5471" y="15511"/>
                  </a:cubicBezTo>
                  <a:cubicBezTo>
                    <a:pt x="9274" y="11275"/>
                    <a:pt x="11576" y="5738"/>
                    <a:pt x="11943"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9" name="Google Shape;2390;p55">
              <a:extLst>
                <a:ext uri="{FF2B5EF4-FFF2-40B4-BE49-F238E27FC236}">
                  <a16:creationId xmlns:a16="http://schemas.microsoft.com/office/drawing/2014/main" id="{400488F0-662A-4C5C-9639-CBA5D0BA57BB}"/>
                </a:ext>
              </a:extLst>
            </p:cNvPr>
            <p:cNvSpPr/>
            <p:nvPr/>
          </p:nvSpPr>
          <p:spPr>
            <a:xfrm flipH="1">
              <a:off x="7251451" y="4352378"/>
              <a:ext cx="84932" cy="471824"/>
            </a:xfrm>
            <a:custGeom>
              <a:avLst/>
              <a:gdLst/>
              <a:ahLst/>
              <a:cxnLst/>
              <a:rect l="l" t="t" r="r" b="b"/>
              <a:pathLst>
                <a:path w="3771" h="20949" extrusionOk="0">
                  <a:moveTo>
                    <a:pt x="1" y="0"/>
                  </a:moveTo>
                  <a:cubicBezTo>
                    <a:pt x="668" y="6972"/>
                    <a:pt x="1302" y="13943"/>
                    <a:pt x="1969" y="20848"/>
                  </a:cubicBezTo>
                  <a:cubicBezTo>
                    <a:pt x="2503" y="20915"/>
                    <a:pt x="3103" y="20915"/>
                    <a:pt x="3637" y="20948"/>
                  </a:cubicBezTo>
                  <a:cubicBezTo>
                    <a:pt x="3770" y="13977"/>
                    <a:pt x="3470" y="6972"/>
                    <a:pt x="276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0" name="Google Shape;2391;p55">
              <a:extLst>
                <a:ext uri="{FF2B5EF4-FFF2-40B4-BE49-F238E27FC236}">
                  <a16:creationId xmlns:a16="http://schemas.microsoft.com/office/drawing/2014/main" id="{99A597CF-8309-4135-99A8-6872DDCB17EC}"/>
                </a:ext>
              </a:extLst>
            </p:cNvPr>
            <p:cNvSpPr/>
            <p:nvPr/>
          </p:nvSpPr>
          <p:spPr>
            <a:xfrm flipH="1">
              <a:off x="7101203" y="2657470"/>
              <a:ext cx="168311" cy="266734"/>
            </a:xfrm>
            <a:custGeom>
              <a:avLst/>
              <a:gdLst/>
              <a:ahLst/>
              <a:cxnLst/>
              <a:rect l="l" t="t" r="r" b="b"/>
              <a:pathLst>
                <a:path w="7473" h="11843" extrusionOk="0">
                  <a:moveTo>
                    <a:pt x="5504" y="0"/>
                  </a:moveTo>
                  <a:cubicBezTo>
                    <a:pt x="4637" y="667"/>
                    <a:pt x="3737" y="1301"/>
                    <a:pt x="2869" y="1968"/>
                  </a:cubicBezTo>
                  <a:cubicBezTo>
                    <a:pt x="1" y="4136"/>
                    <a:pt x="1068" y="8773"/>
                    <a:pt x="2736" y="11842"/>
                  </a:cubicBezTo>
                  <a:cubicBezTo>
                    <a:pt x="4304" y="10141"/>
                    <a:pt x="5871" y="8340"/>
                    <a:pt x="6672" y="6205"/>
                  </a:cubicBezTo>
                  <a:cubicBezTo>
                    <a:pt x="7473" y="4103"/>
                    <a:pt x="7239" y="1501"/>
                    <a:pt x="55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91" name="Google Shape;2392;p55">
              <a:extLst>
                <a:ext uri="{FF2B5EF4-FFF2-40B4-BE49-F238E27FC236}">
                  <a16:creationId xmlns:a16="http://schemas.microsoft.com/office/drawing/2014/main" id="{3A583631-2AC0-4C14-A942-BA3A43EF8CE1}"/>
                </a:ext>
              </a:extLst>
            </p:cNvPr>
            <p:cNvSpPr/>
            <p:nvPr/>
          </p:nvSpPr>
          <p:spPr>
            <a:xfrm flipH="1">
              <a:off x="6527961" y="3689744"/>
              <a:ext cx="455315" cy="513896"/>
            </a:xfrm>
            <a:custGeom>
              <a:avLst/>
              <a:gdLst/>
              <a:ahLst/>
              <a:cxnLst/>
              <a:rect l="l" t="t" r="r" b="b"/>
              <a:pathLst>
                <a:path w="20216" h="22817" extrusionOk="0">
                  <a:moveTo>
                    <a:pt x="10275" y="0"/>
                  </a:moveTo>
                  <a:lnTo>
                    <a:pt x="1" y="5504"/>
                  </a:lnTo>
                  <a:lnTo>
                    <a:pt x="368" y="15978"/>
                  </a:lnTo>
                  <a:lnTo>
                    <a:pt x="10275" y="22816"/>
                  </a:lnTo>
                  <a:lnTo>
                    <a:pt x="20215" y="16512"/>
                  </a:lnTo>
                  <a:lnTo>
                    <a:pt x="10275" y="0"/>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292" name="Google Shape;2393;p55">
              <a:extLst>
                <a:ext uri="{FF2B5EF4-FFF2-40B4-BE49-F238E27FC236}">
                  <a16:creationId xmlns:a16="http://schemas.microsoft.com/office/drawing/2014/main" id="{258932ED-BC12-4375-BA5F-232F4D5DEE93}"/>
                </a:ext>
              </a:extLst>
            </p:cNvPr>
            <p:cNvSpPr/>
            <p:nvPr/>
          </p:nvSpPr>
          <p:spPr>
            <a:xfrm flipH="1">
              <a:off x="6649672" y="3689744"/>
              <a:ext cx="333603" cy="249437"/>
            </a:xfrm>
            <a:custGeom>
              <a:avLst/>
              <a:gdLst/>
              <a:ahLst/>
              <a:cxnLst/>
              <a:rect l="l" t="t" r="r" b="b"/>
              <a:pathLst>
                <a:path w="14812" h="11075" extrusionOk="0">
                  <a:moveTo>
                    <a:pt x="10275" y="0"/>
                  </a:moveTo>
                  <a:lnTo>
                    <a:pt x="1" y="5504"/>
                  </a:lnTo>
                  <a:lnTo>
                    <a:pt x="201" y="11075"/>
                  </a:lnTo>
                  <a:lnTo>
                    <a:pt x="14811" y="7539"/>
                  </a:lnTo>
                  <a:lnTo>
                    <a:pt x="10275" y="0"/>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293" name="Google Shape;2394;p55">
              <a:extLst>
                <a:ext uri="{FF2B5EF4-FFF2-40B4-BE49-F238E27FC236}">
                  <a16:creationId xmlns:a16="http://schemas.microsoft.com/office/drawing/2014/main" id="{D3B802D5-08E8-428F-A0DE-97F240FC7590}"/>
                </a:ext>
              </a:extLst>
            </p:cNvPr>
            <p:cNvSpPr/>
            <p:nvPr/>
          </p:nvSpPr>
          <p:spPr>
            <a:xfrm flipH="1">
              <a:off x="6671474" y="3243460"/>
              <a:ext cx="455292" cy="697229"/>
            </a:xfrm>
            <a:custGeom>
              <a:avLst/>
              <a:gdLst/>
              <a:ahLst/>
              <a:cxnLst/>
              <a:rect l="l" t="t" r="r" b="b"/>
              <a:pathLst>
                <a:path w="20215" h="30957" extrusionOk="0">
                  <a:moveTo>
                    <a:pt x="0" y="1"/>
                  </a:moveTo>
                  <a:lnTo>
                    <a:pt x="2402" y="30956"/>
                  </a:lnTo>
                  <a:cubicBezTo>
                    <a:pt x="2402" y="30956"/>
                    <a:pt x="15145" y="25319"/>
                    <a:pt x="20215" y="19448"/>
                  </a:cubicBezTo>
                  <a:lnTo>
                    <a:pt x="12076" y="7840"/>
                  </a:lnTo>
                  <a:cubicBezTo>
                    <a:pt x="9207" y="3770"/>
                    <a:pt x="4871" y="968"/>
                    <a:pt x="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4" name="Google Shape;2395;p55">
              <a:extLst>
                <a:ext uri="{FF2B5EF4-FFF2-40B4-BE49-F238E27FC236}">
                  <a16:creationId xmlns:a16="http://schemas.microsoft.com/office/drawing/2014/main" id="{4344B38B-D335-4C74-A4DA-5BF15389FFE4}"/>
                </a:ext>
              </a:extLst>
            </p:cNvPr>
            <p:cNvSpPr/>
            <p:nvPr/>
          </p:nvSpPr>
          <p:spPr>
            <a:xfrm flipH="1">
              <a:off x="6671474" y="3604834"/>
              <a:ext cx="410968" cy="335112"/>
            </a:xfrm>
            <a:custGeom>
              <a:avLst/>
              <a:gdLst/>
              <a:ahLst/>
              <a:cxnLst/>
              <a:rect l="l" t="t" r="r" b="b"/>
              <a:pathLst>
                <a:path w="18247" h="14879" extrusionOk="0">
                  <a:moveTo>
                    <a:pt x="15878" y="1"/>
                  </a:moveTo>
                  <a:lnTo>
                    <a:pt x="0" y="9474"/>
                  </a:lnTo>
                  <a:lnTo>
                    <a:pt x="401" y="14878"/>
                  </a:lnTo>
                  <a:cubicBezTo>
                    <a:pt x="401" y="14878"/>
                    <a:pt x="401" y="14878"/>
                    <a:pt x="401" y="14878"/>
                  </a:cubicBezTo>
                  <a:cubicBezTo>
                    <a:pt x="510" y="14878"/>
                    <a:pt x="13192" y="9290"/>
                    <a:pt x="18247" y="3403"/>
                  </a:cubicBezTo>
                  <a:lnTo>
                    <a:pt x="15878"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5" name="Google Shape;2396;p55">
              <a:extLst>
                <a:ext uri="{FF2B5EF4-FFF2-40B4-BE49-F238E27FC236}">
                  <a16:creationId xmlns:a16="http://schemas.microsoft.com/office/drawing/2014/main" id="{4DFD776F-9EF3-4737-AB5B-E2C616372C0C}"/>
                </a:ext>
              </a:extLst>
            </p:cNvPr>
            <p:cNvSpPr/>
            <p:nvPr/>
          </p:nvSpPr>
          <p:spPr>
            <a:xfrm flipH="1">
              <a:off x="6903613" y="3243460"/>
              <a:ext cx="886531" cy="1156260"/>
            </a:xfrm>
            <a:custGeom>
              <a:avLst/>
              <a:gdLst/>
              <a:ahLst/>
              <a:cxnLst/>
              <a:rect l="l" t="t" r="r" b="b"/>
              <a:pathLst>
                <a:path w="39362" h="51338" extrusionOk="0">
                  <a:moveTo>
                    <a:pt x="29421" y="1"/>
                  </a:moveTo>
                  <a:lnTo>
                    <a:pt x="5838" y="1402"/>
                  </a:lnTo>
                  <a:lnTo>
                    <a:pt x="0" y="26486"/>
                  </a:lnTo>
                  <a:lnTo>
                    <a:pt x="3102" y="46868"/>
                  </a:lnTo>
                  <a:lnTo>
                    <a:pt x="1501" y="51338"/>
                  </a:lnTo>
                  <a:lnTo>
                    <a:pt x="39161" y="51338"/>
                  </a:lnTo>
                  <a:lnTo>
                    <a:pt x="38161" y="46634"/>
                  </a:lnTo>
                  <a:lnTo>
                    <a:pt x="39195" y="25552"/>
                  </a:lnTo>
                  <a:cubicBezTo>
                    <a:pt x="39361" y="22050"/>
                    <a:pt x="38661" y="18547"/>
                    <a:pt x="37093" y="15445"/>
                  </a:cubicBezTo>
                  <a:lnTo>
                    <a:pt x="29421"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6" name="Google Shape;2397;p55">
              <a:extLst>
                <a:ext uri="{FF2B5EF4-FFF2-40B4-BE49-F238E27FC236}">
                  <a16:creationId xmlns:a16="http://schemas.microsoft.com/office/drawing/2014/main" id="{2EEF4CB2-00CE-4965-ABCE-22EF584C6D12}"/>
                </a:ext>
              </a:extLst>
            </p:cNvPr>
            <p:cNvSpPr/>
            <p:nvPr/>
          </p:nvSpPr>
          <p:spPr>
            <a:xfrm flipH="1">
              <a:off x="7162802" y="3245713"/>
              <a:ext cx="466576" cy="319324"/>
            </a:xfrm>
            <a:custGeom>
              <a:avLst/>
              <a:gdLst/>
              <a:ahLst/>
              <a:cxnLst/>
              <a:rect l="l" t="t" r="r" b="b"/>
              <a:pathLst>
                <a:path w="20716" h="14178" extrusionOk="0">
                  <a:moveTo>
                    <a:pt x="20715" y="1"/>
                  </a:moveTo>
                  <a:lnTo>
                    <a:pt x="0" y="1235"/>
                  </a:lnTo>
                  <a:lnTo>
                    <a:pt x="12042" y="14178"/>
                  </a:lnTo>
                  <a:lnTo>
                    <a:pt x="20715"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97" name="Google Shape;2398;p55">
              <a:extLst>
                <a:ext uri="{FF2B5EF4-FFF2-40B4-BE49-F238E27FC236}">
                  <a16:creationId xmlns:a16="http://schemas.microsoft.com/office/drawing/2014/main" id="{9B1DB589-BC40-4981-8171-AADCD00BE687}"/>
                </a:ext>
              </a:extLst>
            </p:cNvPr>
            <p:cNvSpPr/>
            <p:nvPr/>
          </p:nvSpPr>
          <p:spPr>
            <a:xfrm flipH="1">
              <a:off x="6820978" y="3914361"/>
              <a:ext cx="23" cy="23"/>
            </a:xfrm>
            <a:custGeom>
              <a:avLst/>
              <a:gdLst/>
              <a:ahLst/>
              <a:cxnLst/>
              <a:rect l="l" t="t" r="r" b="b"/>
              <a:pathLst>
                <a:path w="1" h="1" fill="none" extrusionOk="0">
                  <a:moveTo>
                    <a:pt x="1" y="1"/>
                  </a:moveTo>
                  <a:close/>
                </a:path>
              </a:pathLst>
            </a:custGeom>
            <a:noFill/>
            <a:ln w="6675"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399;p55">
              <a:extLst>
                <a:ext uri="{FF2B5EF4-FFF2-40B4-BE49-F238E27FC236}">
                  <a16:creationId xmlns:a16="http://schemas.microsoft.com/office/drawing/2014/main" id="{9AC1FA72-2FA7-4845-B29A-05A8550705FB}"/>
                </a:ext>
              </a:extLst>
            </p:cNvPr>
            <p:cNvSpPr/>
            <p:nvPr/>
          </p:nvSpPr>
          <p:spPr>
            <a:xfrm>
              <a:off x="5226742" y="2703059"/>
              <a:ext cx="833963" cy="1374886"/>
            </a:xfrm>
            <a:custGeom>
              <a:avLst/>
              <a:gdLst/>
              <a:ahLst/>
              <a:cxnLst/>
              <a:rect l="l" t="t" r="r" b="b"/>
              <a:pathLst>
                <a:path w="37028" h="61045" extrusionOk="0">
                  <a:moveTo>
                    <a:pt x="5004" y="1"/>
                  </a:moveTo>
                  <a:cubicBezTo>
                    <a:pt x="2236" y="1"/>
                    <a:pt x="1" y="2203"/>
                    <a:pt x="1" y="5005"/>
                  </a:cubicBezTo>
                  <a:lnTo>
                    <a:pt x="1" y="56041"/>
                  </a:lnTo>
                  <a:cubicBezTo>
                    <a:pt x="1" y="58810"/>
                    <a:pt x="2202" y="61045"/>
                    <a:pt x="5004" y="61045"/>
                  </a:cubicBezTo>
                  <a:lnTo>
                    <a:pt x="31957" y="61045"/>
                  </a:lnTo>
                  <a:cubicBezTo>
                    <a:pt x="34759" y="61045"/>
                    <a:pt x="37027" y="58810"/>
                    <a:pt x="36960" y="56041"/>
                  </a:cubicBezTo>
                  <a:lnTo>
                    <a:pt x="36960" y="5005"/>
                  </a:lnTo>
                  <a:cubicBezTo>
                    <a:pt x="36960" y="2269"/>
                    <a:pt x="34759" y="1"/>
                    <a:pt x="319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299" name="Google Shape;2400;p55">
              <a:extLst>
                <a:ext uri="{FF2B5EF4-FFF2-40B4-BE49-F238E27FC236}">
                  <a16:creationId xmlns:a16="http://schemas.microsoft.com/office/drawing/2014/main" id="{5DD19FB9-E06E-41EB-80C8-9A8ACF9A18E0}"/>
                </a:ext>
              </a:extLst>
            </p:cNvPr>
            <p:cNvGrpSpPr/>
            <p:nvPr/>
          </p:nvGrpSpPr>
          <p:grpSpPr>
            <a:xfrm flipH="1">
              <a:off x="3814997" y="3827069"/>
              <a:ext cx="1021756" cy="332094"/>
              <a:chOff x="9165713" y="3174931"/>
              <a:chExt cx="1021756" cy="332094"/>
            </a:xfrm>
          </p:grpSpPr>
          <p:sp>
            <p:nvSpPr>
              <p:cNvPr id="376" name="Google Shape;2401;p55">
                <a:extLst>
                  <a:ext uri="{FF2B5EF4-FFF2-40B4-BE49-F238E27FC236}">
                    <a16:creationId xmlns:a16="http://schemas.microsoft.com/office/drawing/2014/main" id="{40759360-DF03-41DF-B56A-C60B1D0D2EB6}"/>
                  </a:ext>
                </a:extLst>
              </p:cNvPr>
              <p:cNvSpPr/>
              <p:nvPr/>
            </p:nvSpPr>
            <p:spPr>
              <a:xfrm flipH="1">
                <a:off x="9184497" y="32230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rgbClr val="EDDEFF"/>
              </a:solidFill>
              <a:ln>
                <a:noFill/>
              </a:ln>
            </p:spPr>
            <p:txBody>
              <a:bodyPr spcFirstLastPara="1" wrap="square" lIns="121900" tIns="121900" rIns="121900" bIns="121900" anchor="ctr" anchorCtr="0">
                <a:noAutofit/>
              </a:bodyPr>
              <a:lstStyle/>
              <a:p>
                <a:endParaRPr sz="2400"/>
              </a:p>
            </p:txBody>
          </p:sp>
          <p:sp>
            <p:nvSpPr>
              <p:cNvPr id="377" name="Google Shape;2402;p55">
                <a:extLst>
                  <a:ext uri="{FF2B5EF4-FFF2-40B4-BE49-F238E27FC236}">
                    <a16:creationId xmlns:a16="http://schemas.microsoft.com/office/drawing/2014/main" id="{0B417540-C5B4-4B26-A3C7-C59DCD94D9F4}"/>
                  </a:ext>
                </a:extLst>
              </p:cNvPr>
              <p:cNvSpPr/>
              <p:nvPr/>
            </p:nvSpPr>
            <p:spPr>
              <a:xfrm flipH="1">
                <a:off x="9165713" y="31749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78" name="Google Shape;2403;p55">
                <a:extLst>
                  <a:ext uri="{FF2B5EF4-FFF2-40B4-BE49-F238E27FC236}">
                    <a16:creationId xmlns:a16="http://schemas.microsoft.com/office/drawing/2014/main" id="{423FDF6D-1B0B-4602-A175-535162F23022}"/>
                  </a:ext>
                </a:extLst>
              </p:cNvPr>
              <p:cNvSpPr/>
              <p:nvPr/>
            </p:nvSpPr>
            <p:spPr>
              <a:xfrm>
                <a:off x="9309947" y="32228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79" name="Google Shape;2404;p55">
                <a:extLst>
                  <a:ext uri="{FF2B5EF4-FFF2-40B4-BE49-F238E27FC236}">
                    <a16:creationId xmlns:a16="http://schemas.microsoft.com/office/drawing/2014/main" id="{46EAB623-B8B4-487D-83E7-6A062A3E1BAA}"/>
                  </a:ext>
                </a:extLst>
              </p:cNvPr>
              <p:cNvSpPr/>
              <p:nvPr/>
            </p:nvSpPr>
            <p:spPr>
              <a:xfrm>
                <a:off x="9581929" y="32234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80" name="Google Shape;2405;p55">
                <a:extLst>
                  <a:ext uri="{FF2B5EF4-FFF2-40B4-BE49-F238E27FC236}">
                    <a16:creationId xmlns:a16="http://schemas.microsoft.com/office/drawing/2014/main" id="{AE0FF8DB-CC89-425F-82D5-C97D06F51475}"/>
                  </a:ext>
                </a:extLst>
              </p:cNvPr>
              <p:cNvSpPr/>
              <p:nvPr/>
            </p:nvSpPr>
            <p:spPr>
              <a:xfrm>
                <a:off x="9855397" y="32226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300" name="Google Shape;2406;p55">
              <a:extLst>
                <a:ext uri="{FF2B5EF4-FFF2-40B4-BE49-F238E27FC236}">
                  <a16:creationId xmlns:a16="http://schemas.microsoft.com/office/drawing/2014/main" id="{2B43CE36-53C8-4BF6-870B-A0D0ACA03768}"/>
                </a:ext>
              </a:extLst>
            </p:cNvPr>
            <p:cNvSpPr/>
            <p:nvPr/>
          </p:nvSpPr>
          <p:spPr>
            <a:xfrm flipH="1">
              <a:off x="5612495" y="2857090"/>
              <a:ext cx="358378" cy="773085"/>
            </a:xfrm>
            <a:custGeom>
              <a:avLst/>
              <a:gdLst/>
              <a:ahLst/>
              <a:cxnLst/>
              <a:rect l="l" t="t" r="r" b="b"/>
              <a:pathLst>
                <a:path w="15912" h="34325" extrusionOk="0">
                  <a:moveTo>
                    <a:pt x="5338" y="0"/>
                  </a:moveTo>
                  <a:cubicBezTo>
                    <a:pt x="2369" y="0"/>
                    <a:pt x="1" y="2369"/>
                    <a:pt x="1" y="5337"/>
                  </a:cubicBezTo>
                  <a:lnTo>
                    <a:pt x="1" y="28988"/>
                  </a:lnTo>
                  <a:cubicBezTo>
                    <a:pt x="1" y="31956"/>
                    <a:pt x="2369" y="34325"/>
                    <a:pt x="5338" y="34325"/>
                  </a:cubicBezTo>
                  <a:lnTo>
                    <a:pt x="10575" y="34325"/>
                  </a:lnTo>
                  <a:cubicBezTo>
                    <a:pt x="13544" y="34325"/>
                    <a:pt x="15912" y="31956"/>
                    <a:pt x="15912" y="28988"/>
                  </a:cubicBezTo>
                  <a:lnTo>
                    <a:pt x="15912" y="5337"/>
                  </a:lnTo>
                  <a:cubicBezTo>
                    <a:pt x="15912" y="2369"/>
                    <a:pt x="13544" y="0"/>
                    <a:pt x="10575"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1" name="Google Shape;2407;p55">
              <a:extLst>
                <a:ext uri="{FF2B5EF4-FFF2-40B4-BE49-F238E27FC236}">
                  <a16:creationId xmlns:a16="http://schemas.microsoft.com/office/drawing/2014/main" id="{C29C3901-1C96-479C-BA3A-FA21F8F3EE0A}"/>
                </a:ext>
              </a:extLst>
            </p:cNvPr>
            <p:cNvSpPr/>
            <p:nvPr/>
          </p:nvSpPr>
          <p:spPr>
            <a:xfrm flipH="1">
              <a:off x="5315739" y="2857090"/>
              <a:ext cx="240428" cy="341847"/>
            </a:xfrm>
            <a:custGeom>
              <a:avLst/>
              <a:gdLst/>
              <a:ahLst/>
              <a:cxnLst/>
              <a:rect l="l" t="t" r="r" b="b"/>
              <a:pathLst>
                <a:path w="10675" h="15178" extrusionOk="0">
                  <a:moveTo>
                    <a:pt x="5338" y="0"/>
                  </a:moveTo>
                  <a:cubicBezTo>
                    <a:pt x="2402" y="0"/>
                    <a:pt x="1" y="2369"/>
                    <a:pt x="1" y="5337"/>
                  </a:cubicBezTo>
                  <a:lnTo>
                    <a:pt x="1" y="9841"/>
                  </a:lnTo>
                  <a:cubicBezTo>
                    <a:pt x="1" y="12809"/>
                    <a:pt x="2402" y="15178"/>
                    <a:pt x="5338" y="15178"/>
                  </a:cubicBezTo>
                  <a:cubicBezTo>
                    <a:pt x="8307" y="15178"/>
                    <a:pt x="10675" y="12809"/>
                    <a:pt x="10675" y="9841"/>
                  </a:cubicBezTo>
                  <a:lnTo>
                    <a:pt x="10675" y="5337"/>
                  </a:lnTo>
                  <a:cubicBezTo>
                    <a:pt x="10675" y="2369"/>
                    <a:pt x="8307" y="0"/>
                    <a:pt x="533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2" name="Google Shape;2408;p55">
              <a:extLst>
                <a:ext uri="{FF2B5EF4-FFF2-40B4-BE49-F238E27FC236}">
                  <a16:creationId xmlns:a16="http://schemas.microsoft.com/office/drawing/2014/main" id="{0ED0E552-7DA4-45A3-A75E-E10B338363EB}"/>
                </a:ext>
              </a:extLst>
            </p:cNvPr>
            <p:cNvSpPr/>
            <p:nvPr/>
          </p:nvSpPr>
          <p:spPr>
            <a:xfrm flipH="1">
              <a:off x="5315739" y="3263531"/>
              <a:ext cx="240428" cy="366644"/>
            </a:xfrm>
            <a:custGeom>
              <a:avLst/>
              <a:gdLst/>
              <a:ahLst/>
              <a:cxnLst/>
              <a:rect l="l" t="t" r="r" b="b"/>
              <a:pathLst>
                <a:path w="10675" h="16279" extrusionOk="0">
                  <a:moveTo>
                    <a:pt x="5338" y="0"/>
                  </a:moveTo>
                  <a:cubicBezTo>
                    <a:pt x="2402" y="0"/>
                    <a:pt x="1" y="2402"/>
                    <a:pt x="1" y="5338"/>
                  </a:cubicBezTo>
                  <a:lnTo>
                    <a:pt x="1" y="10942"/>
                  </a:lnTo>
                  <a:cubicBezTo>
                    <a:pt x="1" y="13910"/>
                    <a:pt x="2402" y="16279"/>
                    <a:pt x="5338" y="16279"/>
                  </a:cubicBezTo>
                  <a:cubicBezTo>
                    <a:pt x="8307" y="16279"/>
                    <a:pt x="10675" y="13910"/>
                    <a:pt x="10675" y="10942"/>
                  </a:cubicBezTo>
                  <a:lnTo>
                    <a:pt x="10675" y="5338"/>
                  </a:lnTo>
                  <a:cubicBezTo>
                    <a:pt x="10675" y="2402"/>
                    <a:pt x="8307" y="0"/>
                    <a:pt x="533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3" name="Google Shape;2409;p55">
              <a:extLst>
                <a:ext uri="{FF2B5EF4-FFF2-40B4-BE49-F238E27FC236}">
                  <a16:creationId xmlns:a16="http://schemas.microsoft.com/office/drawing/2014/main" id="{3AEF294F-CC01-4220-9447-769E4350E803}"/>
                </a:ext>
              </a:extLst>
            </p:cNvPr>
            <p:cNvSpPr/>
            <p:nvPr/>
          </p:nvSpPr>
          <p:spPr>
            <a:xfrm flipH="1">
              <a:off x="5314230" y="3709049"/>
              <a:ext cx="656643" cy="57860"/>
            </a:xfrm>
            <a:custGeom>
              <a:avLst/>
              <a:gdLst/>
              <a:ahLst/>
              <a:cxnLst/>
              <a:rect l="l" t="t" r="r" b="b"/>
              <a:pathLst>
                <a:path w="29155" h="2569" extrusionOk="0">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4" name="Google Shape;2410;p55">
              <a:extLst>
                <a:ext uri="{FF2B5EF4-FFF2-40B4-BE49-F238E27FC236}">
                  <a16:creationId xmlns:a16="http://schemas.microsoft.com/office/drawing/2014/main" id="{1FD39C80-7AA4-4432-B3C1-EB4980CBFF56}"/>
                </a:ext>
              </a:extLst>
            </p:cNvPr>
            <p:cNvSpPr/>
            <p:nvPr/>
          </p:nvSpPr>
          <p:spPr>
            <a:xfrm flipH="1">
              <a:off x="5314230" y="3799206"/>
              <a:ext cx="656643" cy="57860"/>
            </a:xfrm>
            <a:custGeom>
              <a:avLst/>
              <a:gdLst/>
              <a:ahLst/>
              <a:cxnLst/>
              <a:rect l="l" t="t" r="r" b="b"/>
              <a:pathLst>
                <a:path w="29155" h="2569" extrusionOk="0">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5" name="Google Shape;2411;p55">
              <a:extLst>
                <a:ext uri="{FF2B5EF4-FFF2-40B4-BE49-F238E27FC236}">
                  <a16:creationId xmlns:a16="http://schemas.microsoft.com/office/drawing/2014/main" id="{24658B02-10BA-4FA2-AF50-B56BEC7E44D0}"/>
                </a:ext>
              </a:extLst>
            </p:cNvPr>
            <p:cNvSpPr/>
            <p:nvPr/>
          </p:nvSpPr>
          <p:spPr>
            <a:xfrm flipH="1">
              <a:off x="5314230" y="3889364"/>
              <a:ext cx="656643" cy="57860"/>
            </a:xfrm>
            <a:custGeom>
              <a:avLst/>
              <a:gdLst/>
              <a:ahLst/>
              <a:cxnLst/>
              <a:rect l="l" t="t" r="r" b="b"/>
              <a:pathLst>
                <a:path w="29155" h="2569" extrusionOk="0">
                  <a:moveTo>
                    <a:pt x="1301" y="0"/>
                  </a:moveTo>
                  <a:cubicBezTo>
                    <a:pt x="568" y="0"/>
                    <a:pt x="1" y="567"/>
                    <a:pt x="1" y="1301"/>
                  </a:cubicBezTo>
                  <a:cubicBezTo>
                    <a:pt x="1" y="2001"/>
                    <a:pt x="568" y="2569"/>
                    <a:pt x="1301" y="2569"/>
                  </a:cubicBezTo>
                  <a:lnTo>
                    <a:pt x="27854" y="2569"/>
                  </a:lnTo>
                  <a:cubicBezTo>
                    <a:pt x="28521" y="2569"/>
                    <a:pt x="29088" y="2001"/>
                    <a:pt x="29155" y="1301"/>
                  </a:cubicBezTo>
                  <a:cubicBezTo>
                    <a:pt x="29155" y="567"/>
                    <a:pt x="28554" y="0"/>
                    <a:pt x="2785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6" name="Google Shape;2412;p55">
              <a:extLst>
                <a:ext uri="{FF2B5EF4-FFF2-40B4-BE49-F238E27FC236}">
                  <a16:creationId xmlns:a16="http://schemas.microsoft.com/office/drawing/2014/main" id="{47F6F531-8AF4-45D3-AA28-484F53038B43}"/>
                </a:ext>
              </a:extLst>
            </p:cNvPr>
            <p:cNvSpPr/>
            <p:nvPr/>
          </p:nvSpPr>
          <p:spPr>
            <a:xfrm flipH="1">
              <a:off x="6926902" y="4223887"/>
              <a:ext cx="804661" cy="27072"/>
            </a:xfrm>
            <a:custGeom>
              <a:avLst/>
              <a:gdLst/>
              <a:ahLst/>
              <a:cxnLst/>
              <a:rect l="l" t="t" r="r" b="b"/>
              <a:pathLst>
                <a:path w="35727" h="1202" extrusionOk="0">
                  <a:moveTo>
                    <a:pt x="1" y="1"/>
                  </a:moveTo>
                  <a:lnTo>
                    <a:pt x="201" y="1202"/>
                  </a:lnTo>
                  <a:lnTo>
                    <a:pt x="35693" y="1202"/>
                  </a:lnTo>
                  <a:lnTo>
                    <a:pt x="35726"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07" name="Google Shape;2413;p55">
              <a:extLst>
                <a:ext uri="{FF2B5EF4-FFF2-40B4-BE49-F238E27FC236}">
                  <a16:creationId xmlns:a16="http://schemas.microsoft.com/office/drawing/2014/main" id="{9790E50C-FDBE-4088-A9F8-4842F2913D3D}"/>
                </a:ext>
              </a:extLst>
            </p:cNvPr>
            <p:cNvSpPr/>
            <p:nvPr/>
          </p:nvSpPr>
          <p:spPr>
            <a:xfrm flipH="1">
              <a:off x="6918636" y="4065374"/>
              <a:ext cx="836215" cy="27072"/>
            </a:xfrm>
            <a:custGeom>
              <a:avLst/>
              <a:gdLst/>
              <a:ahLst/>
              <a:cxnLst/>
              <a:rect l="l" t="t" r="r" b="b"/>
              <a:pathLst>
                <a:path w="37128" h="1202" extrusionOk="0">
                  <a:moveTo>
                    <a:pt x="1" y="1"/>
                  </a:moveTo>
                  <a:lnTo>
                    <a:pt x="168" y="1201"/>
                  </a:lnTo>
                  <a:lnTo>
                    <a:pt x="37061" y="1201"/>
                  </a:lnTo>
                  <a:lnTo>
                    <a:pt x="37127"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08" name="Google Shape;2414;p55">
              <a:extLst>
                <a:ext uri="{FF2B5EF4-FFF2-40B4-BE49-F238E27FC236}">
                  <a16:creationId xmlns:a16="http://schemas.microsoft.com/office/drawing/2014/main" id="{388555FE-B85F-49EB-814C-E743300894E1}"/>
                </a:ext>
              </a:extLst>
            </p:cNvPr>
            <p:cNvSpPr/>
            <p:nvPr/>
          </p:nvSpPr>
          <p:spPr>
            <a:xfrm flipH="1">
              <a:off x="6911136" y="3906861"/>
              <a:ext cx="868490" cy="27072"/>
            </a:xfrm>
            <a:custGeom>
              <a:avLst/>
              <a:gdLst/>
              <a:ahLst/>
              <a:cxnLst/>
              <a:rect l="l" t="t" r="r" b="b"/>
              <a:pathLst>
                <a:path w="38561" h="1202" extrusionOk="0">
                  <a:moveTo>
                    <a:pt x="0" y="0"/>
                  </a:moveTo>
                  <a:lnTo>
                    <a:pt x="167" y="1201"/>
                  </a:lnTo>
                  <a:lnTo>
                    <a:pt x="38528" y="1201"/>
                  </a:lnTo>
                  <a:lnTo>
                    <a:pt x="3856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09" name="Google Shape;2415;p55">
              <a:extLst>
                <a:ext uri="{FF2B5EF4-FFF2-40B4-BE49-F238E27FC236}">
                  <a16:creationId xmlns:a16="http://schemas.microsoft.com/office/drawing/2014/main" id="{A0DD29D6-D80F-454B-8D6C-5D54FCA60B49}"/>
                </a:ext>
              </a:extLst>
            </p:cNvPr>
            <p:cNvSpPr/>
            <p:nvPr/>
          </p:nvSpPr>
          <p:spPr>
            <a:xfrm flipH="1">
              <a:off x="6923906" y="3747582"/>
              <a:ext cx="851215" cy="27815"/>
            </a:xfrm>
            <a:custGeom>
              <a:avLst/>
              <a:gdLst/>
              <a:ahLst/>
              <a:cxnLst/>
              <a:rect l="l" t="t" r="r" b="b"/>
              <a:pathLst>
                <a:path w="37794" h="1235" extrusionOk="0">
                  <a:moveTo>
                    <a:pt x="300" y="1"/>
                  </a:moveTo>
                  <a:lnTo>
                    <a:pt x="0" y="1235"/>
                  </a:lnTo>
                  <a:lnTo>
                    <a:pt x="37694" y="1235"/>
                  </a:lnTo>
                  <a:lnTo>
                    <a:pt x="37794"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10" name="Google Shape;2416;p55">
              <a:extLst>
                <a:ext uri="{FF2B5EF4-FFF2-40B4-BE49-F238E27FC236}">
                  <a16:creationId xmlns:a16="http://schemas.microsoft.com/office/drawing/2014/main" id="{5E73CDB0-4DA5-4D9E-B879-34F4F8F25E45}"/>
                </a:ext>
              </a:extLst>
            </p:cNvPr>
            <p:cNvSpPr/>
            <p:nvPr/>
          </p:nvSpPr>
          <p:spPr>
            <a:xfrm flipH="1">
              <a:off x="6941924" y="3589068"/>
              <a:ext cx="795630" cy="27050"/>
            </a:xfrm>
            <a:custGeom>
              <a:avLst/>
              <a:gdLst/>
              <a:ahLst/>
              <a:cxnLst/>
              <a:rect l="l" t="t" r="r" b="b"/>
              <a:pathLst>
                <a:path w="35326" h="1201" extrusionOk="0">
                  <a:moveTo>
                    <a:pt x="300" y="0"/>
                  </a:moveTo>
                  <a:lnTo>
                    <a:pt x="0" y="1201"/>
                  </a:lnTo>
                  <a:lnTo>
                    <a:pt x="35325" y="1201"/>
                  </a:lnTo>
                  <a:lnTo>
                    <a:pt x="34758"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11" name="Google Shape;2417;p55">
              <a:extLst>
                <a:ext uri="{FF2B5EF4-FFF2-40B4-BE49-F238E27FC236}">
                  <a16:creationId xmlns:a16="http://schemas.microsoft.com/office/drawing/2014/main" id="{1ED000B1-2F45-4DEE-BEE0-5CF657C8EC3A}"/>
                </a:ext>
              </a:extLst>
            </p:cNvPr>
            <p:cNvSpPr/>
            <p:nvPr/>
          </p:nvSpPr>
          <p:spPr>
            <a:xfrm flipH="1">
              <a:off x="7020820" y="3430532"/>
              <a:ext cx="679932" cy="27072"/>
            </a:xfrm>
            <a:custGeom>
              <a:avLst/>
              <a:gdLst/>
              <a:ahLst/>
              <a:cxnLst/>
              <a:rect l="l" t="t" r="r" b="b"/>
              <a:pathLst>
                <a:path w="30189" h="1202" extrusionOk="0">
                  <a:moveTo>
                    <a:pt x="301" y="1"/>
                  </a:moveTo>
                  <a:lnTo>
                    <a:pt x="1" y="1202"/>
                  </a:lnTo>
                  <a:lnTo>
                    <a:pt x="30189" y="1202"/>
                  </a:lnTo>
                  <a:lnTo>
                    <a:pt x="29622"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12" name="Google Shape;2418;p55">
              <a:extLst>
                <a:ext uri="{FF2B5EF4-FFF2-40B4-BE49-F238E27FC236}">
                  <a16:creationId xmlns:a16="http://schemas.microsoft.com/office/drawing/2014/main" id="{F62F987E-D059-4666-8B7E-497FB22C6F07}"/>
                </a:ext>
              </a:extLst>
            </p:cNvPr>
            <p:cNvSpPr/>
            <p:nvPr/>
          </p:nvSpPr>
          <p:spPr>
            <a:xfrm flipH="1">
              <a:off x="7204874" y="3012830"/>
              <a:ext cx="388446" cy="490608"/>
            </a:xfrm>
            <a:custGeom>
              <a:avLst/>
              <a:gdLst/>
              <a:ahLst/>
              <a:cxnLst/>
              <a:rect l="l" t="t" r="r" b="b"/>
              <a:pathLst>
                <a:path w="17247" h="21783" extrusionOk="0">
                  <a:moveTo>
                    <a:pt x="3370" y="0"/>
                  </a:moveTo>
                  <a:cubicBezTo>
                    <a:pt x="3069" y="3770"/>
                    <a:pt x="2736" y="7539"/>
                    <a:pt x="2436" y="11342"/>
                  </a:cubicBezTo>
                  <a:cubicBezTo>
                    <a:pt x="2176" y="11404"/>
                    <a:pt x="1923" y="11421"/>
                    <a:pt x="1673" y="11421"/>
                  </a:cubicBezTo>
                  <a:cubicBezTo>
                    <a:pt x="1369" y="11421"/>
                    <a:pt x="1068" y="11396"/>
                    <a:pt x="763" y="11396"/>
                  </a:cubicBezTo>
                  <a:cubicBezTo>
                    <a:pt x="513" y="11396"/>
                    <a:pt x="260" y="11413"/>
                    <a:pt x="1" y="11475"/>
                  </a:cubicBezTo>
                  <a:cubicBezTo>
                    <a:pt x="3370" y="14777"/>
                    <a:pt x="6739" y="18480"/>
                    <a:pt x="10175" y="21782"/>
                  </a:cubicBezTo>
                  <a:cubicBezTo>
                    <a:pt x="12443" y="18080"/>
                    <a:pt x="14945" y="14144"/>
                    <a:pt x="17246" y="10441"/>
                  </a:cubicBezTo>
                  <a:lnTo>
                    <a:pt x="17246" y="10441"/>
                  </a:lnTo>
                  <a:lnTo>
                    <a:pt x="14177" y="10708"/>
                  </a:lnTo>
                  <a:cubicBezTo>
                    <a:pt x="13377" y="7606"/>
                    <a:pt x="12576" y="4503"/>
                    <a:pt x="11842" y="1401"/>
                  </a:cubicBezTo>
                  <a:cubicBezTo>
                    <a:pt x="10957" y="1628"/>
                    <a:pt x="10054" y="1750"/>
                    <a:pt x="9141" y="1750"/>
                  </a:cubicBezTo>
                  <a:cubicBezTo>
                    <a:pt x="7235" y="1750"/>
                    <a:pt x="5287" y="1218"/>
                    <a:pt x="3370" y="0"/>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13" name="Google Shape;2419;p55">
              <a:extLst>
                <a:ext uri="{FF2B5EF4-FFF2-40B4-BE49-F238E27FC236}">
                  <a16:creationId xmlns:a16="http://schemas.microsoft.com/office/drawing/2014/main" id="{E22BCFFD-C071-4116-9ABB-4CE8351FB3C7}"/>
                </a:ext>
              </a:extLst>
            </p:cNvPr>
            <p:cNvSpPr/>
            <p:nvPr/>
          </p:nvSpPr>
          <p:spPr>
            <a:xfrm flipH="1">
              <a:off x="7287532" y="3012830"/>
              <a:ext cx="234414" cy="200946"/>
            </a:xfrm>
            <a:custGeom>
              <a:avLst/>
              <a:gdLst/>
              <a:ahLst/>
              <a:cxnLst/>
              <a:rect l="l" t="t" r="r" b="b"/>
              <a:pathLst>
                <a:path w="10408" h="8922" extrusionOk="0">
                  <a:moveTo>
                    <a:pt x="234" y="0"/>
                  </a:moveTo>
                  <a:cubicBezTo>
                    <a:pt x="167" y="1068"/>
                    <a:pt x="67" y="2202"/>
                    <a:pt x="1" y="3269"/>
                  </a:cubicBezTo>
                  <a:cubicBezTo>
                    <a:pt x="1602" y="5904"/>
                    <a:pt x="4237" y="7939"/>
                    <a:pt x="7239" y="8706"/>
                  </a:cubicBezTo>
                  <a:cubicBezTo>
                    <a:pt x="7670" y="8836"/>
                    <a:pt x="8157" y="8922"/>
                    <a:pt x="8641" y="8922"/>
                  </a:cubicBezTo>
                  <a:cubicBezTo>
                    <a:pt x="9280" y="8922"/>
                    <a:pt x="9914" y="8772"/>
                    <a:pt x="10408" y="8373"/>
                  </a:cubicBezTo>
                  <a:cubicBezTo>
                    <a:pt x="9841" y="6038"/>
                    <a:pt x="9240" y="3703"/>
                    <a:pt x="8673" y="1401"/>
                  </a:cubicBezTo>
                  <a:cubicBezTo>
                    <a:pt x="7797" y="1631"/>
                    <a:pt x="6891" y="1757"/>
                    <a:pt x="5970" y="1757"/>
                  </a:cubicBezTo>
                  <a:cubicBezTo>
                    <a:pt x="4087" y="1757"/>
                    <a:pt x="2138" y="1232"/>
                    <a:pt x="234" y="0"/>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14" name="Google Shape;2420;p55">
              <a:extLst>
                <a:ext uri="{FF2B5EF4-FFF2-40B4-BE49-F238E27FC236}">
                  <a16:creationId xmlns:a16="http://schemas.microsoft.com/office/drawing/2014/main" id="{A8D360EE-7870-4139-B247-509D9C1C4579}"/>
                </a:ext>
              </a:extLst>
            </p:cNvPr>
            <p:cNvSpPr/>
            <p:nvPr/>
          </p:nvSpPr>
          <p:spPr>
            <a:xfrm flipH="1">
              <a:off x="7205640" y="3047380"/>
              <a:ext cx="326824" cy="323829"/>
            </a:xfrm>
            <a:custGeom>
              <a:avLst/>
              <a:gdLst/>
              <a:ahLst/>
              <a:cxnLst/>
              <a:rect l="l" t="t" r="r" b="b"/>
              <a:pathLst>
                <a:path w="14511" h="14378" extrusionOk="0">
                  <a:moveTo>
                    <a:pt x="534" y="1"/>
                  </a:moveTo>
                  <a:cubicBezTo>
                    <a:pt x="367" y="2236"/>
                    <a:pt x="167" y="4437"/>
                    <a:pt x="1" y="6705"/>
                  </a:cubicBezTo>
                  <a:cubicBezTo>
                    <a:pt x="1635" y="10074"/>
                    <a:pt x="4804" y="13577"/>
                    <a:pt x="11142" y="14378"/>
                  </a:cubicBezTo>
                  <a:cubicBezTo>
                    <a:pt x="12309" y="12543"/>
                    <a:pt x="13410" y="10708"/>
                    <a:pt x="14511" y="8974"/>
                  </a:cubicBezTo>
                  <a:lnTo>
                    <a:pt x="14511" y="8974"/>
                  </a:lnTo>
                  <a:lnTo>
                    <a:pt x="11409" y="9207"/>
                  </a:lnTo>
                  <a:cubicBezTo>
                    <a:pt x="10608" y="6172"/>
                    <a:pt x="9874" y="3136"/>
                    <a:pt x="9074" y="67"/>
                  </a:cubicBezTo>
                  <a:lnTo>
                    <a:pt x="8407" y="67"/>
                  </a:lnTo>
                  <a:cubicBezTo>
                    <a:pt x="7834" y="160"/>
                    <a:pt x="7232" y="210"/>
                    <a:pt x="6609" y="210"/>
                  </a:cubicBezTo>
                  <a:cubicBezTo>
                    <a:pt x="5888" y="210"/>
                    <a:pt x="5139" y="144"/>
                    <a:pt x="4370"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15" name="Google Shape;2421;p55">
              <a:extLst>
                <a:ext uri="{FF2B5EF4-FFF2-40B4-BE49-F238E27FC236}">
                  <a16:creationId xmlns:a16="http://schemas.microsoft.com/office/drawing/2014/main" id="{DC896C4C-F46E-49CF-AD58-2EA0C681092D}"/>
                </a:ext>
              </a:extLst>
            </p:cNvPr>
            <p:cNvSpPr/>
            <p:nvPr/>
          </p:nvSpPr>
          <p:spPr>
            <a:xfrm flipH="1">
              <a:off x="7602306" y="2933258"/>
              <a:ext cx="125495" cy="165991"/>
            </a:xfrm>
            <a:custGeom>
              <a:avLst/>
              <a:gdLst/>
              <a:ahLst/>
              <a:cxnLst/>
              <a:rect l="l" t="t" r="r" b="b"/>
              <a:pathLst>
                <a:path w="5572" h="7370" extrusionOk="0">
                  <a:moveTo>
                    <a:pt x="2005" y="0"/>
                  </a:moveTo>
                  <a:cubicBezTo>
                    <a:pt x="1451" y="0"/>
                    <a:pt x="942" y="98"/>
                    <a:pt x="668" y="331"/>
                  </a:cubicBezTo>
                  <a:cubicBezTo>
                    <a:pt x="1" y="865"/>
                    <a:pt x="2402" y="3767"/>
                    <a:pt x="2469" y="4767"/>
                  </a:cubicBezTo>
                  <a:cubicBezTo>
                    <a:pt x="2536" y="5735"/>
                    <a:pt x="2102" y="6735"/>
                    <a:pt x="1402" y="7369"/>
                  </a:cubicBezTo>
                  <a:cubicBezTo>
                    <a:pt x="2469" y="7369"/>
                    <a:pt x="3870" y="6802"/>
                    <a:pt x="4571" y="6068"/>
                  </a:cubicBezTo>
                  <a:cubicBezTo>
                    <a:pt x="5271" y="5301"/>
                    <a:pt x="5571" y="4267"/>
                    <a:pt x="5505" y="3233"/>
                  </a:cubicBezTo>
                  <a:cubicBezTo>
                    <a:pt x="5405" y="2332"/>
                    <a:pt x="4837" y="965"/>
                    <a:pt x="4104" y="498"/>
                  </a:cubicBezTo>
                  <a:cubicBezTo>
                    <a:pt x="3690" y="203"/>
                    <a:pt x="2802" y="0"/>
                    <a:pt x="200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16" name="Google Shape;2422;p55">
              <a:extLst>
                <a:ext uri="{FF2B5EF4-FFF2-40B4-BE49-F238E27FC236}">
                  <a16:creationId xmlns:a16="http://schemas.microsoft.com/office/drawing/2014/main" id="{6E5A0227-CC8A-4807-82D1-5404768ABAE7}"/>
                </a:ext>
              </a:extLst>
            </p:cNvPr>
            <p:cNvSpPr/>
            <p:nvPr/>
          </p:nvSpPr>
          <p:spPr>
            <a:xfrm flipH="1">
              <a:off x="7497126" y="2958799"/>
              <a:ext cx="154031" cy="165248"/>
            </a:xfrm>
            <a:custGeom>
              <a:avLst/>
              <a:gdLst/>
              <a:ahLst/>
              <a:cxnLst/>
              <a:rect l="l" t="t" r="r" b="b"/>
              <a:pathLst>
                <a:path w="6839" h="7337" extrusionOk="0">
                  <a:moveTo>
                    <a:pt x="4385" y="0"/>
                  </a:moveTo>
                  <a:cubicBezTo>
                    <a:pt x="3404" y="0"/>
                    <a:pt x="2313" y="203"/>
                    <a:pt x="1801" y="498"/>
                  </a:cubicBezTo>
                  <a:cubicBezTo>
                    <a:pt x="934" y="965"/>
                    <a:pt x="200" y="2332"/>
                    <a:pt x="134" y="3200"/>
                  </a:cubicBezTo>
                  <a:cubicBezTo>
                    <a:pt x="0" y="4267"/>
                    <a:pt x="367" y="5301"/>
                    <a:pt x="1268" y="6035"/>
                  </a:cubicBezTo>
                  <a:cubicBezTo>
                    <a:pt x="2135" y="6802"/>
                    <a:pt x="3836" y="7336"/>
                    <a:pt x="5137" y="7336"/>
                  </a:cubicBezTo>
                  <a:cubicBezTo>
                    <a:pt x="4270" y="6702"/>
                    <a:pt x="3769" y="5735"/>
                    <a:pt x="3836" y="4768"/>
                  </a:cubicBezTo>
                  <a:cubicBezTo>
                    <a:pt x="3870" y="3800"/>
                    <a:pt x="6838" y="831"/>
                    <a:pt x="6038" y="331"/>
                  </a:cubicBezTo>
                  <a:cubicBezTo>
                    <a:pt x="5696" y="98"/>
                    <a:pt x="5067" y="0"/>
                    <a:pt x="438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17" name="Google Shape;2423;p55">
              <a:extLst>
                <a:ext uri="{FF2B5EF4-FFF2-40B4-BE49-F238E27FC236}">
                  <a16:creationId xmlns:a16="http://schemas.microsoft.com/office/drawing/2014/main" id="{A4A7D88A-3C0E-4BBA-8B71-F4F5A9DAE62D}"/>
                </a:ext>
              </a:extLst>
            </p:cNvPr>
            <p:cNvSpPr/>
            <p:nvPr/>
          </p:nvSpPr>
          <p:spPr>
            <a:xfrm flipH="1">
              <a:off x="7216158" y="2551524"/>
              <a:ext cx="507882" cy="564256"/>
            </a:xfrm>
            <a:custGeom>
              <a:avLst/>
              <a:gdLst/>
              <a:ahLst/>
              <a:cxnLst/>
              <a:rect l="l" t="t" r="r" b="b"/>
              <a:pathLst>
                <a:path w="22550" h="25053" extrusionOk="0">
                  <a:moveTo>
                    <a:pt x="12176" y="1"/>
                  </a:moveTo>
                  <a:cubicBezTo>
                    <a:pt x="9441" y="34"/>
                    <a:pt x="6705" y="501"/>
                    <a:pt x="4437" y="1969"/>
                  </a:cubicBezTo>
                  <a:cubicBezTo>
                    <a:pt x="2202" y="3403"/>
                    <a:pt x="1068" y="6005"/>
                    <a:pt x="801" y="7573"/>
                  </a:cubicBezTo>
                  <a:cubicBezTo>
                    <a:pt x="0" y="11843"/>
                    <a:pt x="2569" y="15612"/>
                    <a:pt x="3970" y="19748"/>
                  </a:cubicBezTo>
                  <a:cubicBezTo>
                    <a:pt x="5504" y="24318"/>
                    <a:pt x="6505" y="25052"/>
                    <a:pt x="15378" y="25052"/>
                  </a:cubicBezTo>
                  <a:cubicBezTo>
                    <a:pt x="17880" y="25052"/>
                    <a:pt x="20649" y="24185"/>
                    <a:pt x="21749" y="21983"/>
                  </a:cubicBezTo>
                  <a:cubicBezTo>
                    <a:pt x="22350" y="20849"/>
                    <a:pt x="22416" y="19515"/>
                    <a:pt x="22483" y="18247"/>
                  </a:cubicBezTo>
                  <a:cubicBezTo>
                    <a:pt x="22550" y="15512"/>
                    <a:pt x="22517" y="12710"/>
                    <a:pt x="22350" y="9975"/>
                  </a:cubicBezTo>
                  <a:cubicBezTo>
                    <a:pt x="22183" y="7473"/>
                    <a:pt x="21849" y="4738"/>
                    <a:pt x="20215" y="2836"/>
                  </a:cubicBezTo>
                  <a:cubicBezTo>
                    <a:pt x="18314" y="568"/>
                    <a:pt x="15078" y="1"/>
                    <a:pt x="12176"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18" name="Google Shape;2424;p55">
              <a:extLst>
                <a:ext uri="{FF2B5EF4-FFF2-40B4-BE49-F238E27FC236}">
                  <a16:creationId xmlns:a16="http://schemas.microsoft.com/office/drawing/2014/main" id="{184ACDC0-CD71-4BB5-A1E5-D5B1033D9800}"/>
                </a:ext>
              </a:extLst>
            </p:cNvPr>
            <p:cNvSpPr/>
            <p:nvPr/>
          </p:nvSpPr>
          <p:spPr>
            <a:xfrm flipH="1">
              <a:off x="7446789" y="2817853"/>
              <a:ext cx="156306" cy="142973"/>
            </a:xfrm>
            <a:custGeom>
              <a:avLst/>
              <a:gdLst/>
              <a:ahLst/>
              <a:cxnLst/>
              <a:rect l="l" t="t" r="r" b="b"/>
              <a:pathLst>
                <a:path w="6940" h="6348" extrusionOk="0">
                  <a:moveTo>
                    <a:pt x="3470" y="1"/>
                  </a:moveTo>
                  <a:cubicBezTo>
                    <a:pt x="2661" y="1"/>
                    <a:pt x="1852" y="318"/>
                    <a:pt x="1235" y="952"/>
                  </a:cubicBezTo>
                  <a:cubicBezTo>
                    <a:pt x="1" y="2186"/>
                    <a:pt x="1" y="4187"/>
                    <a:pt x="1235" y="5422"/>
                  </a:cubicBezTo>
                  <a:cubicBezTo>
                    <a:pt x="1852" y="6039"/>
                    <a:pt x="2661" y="6347"/>
                    <a:pt x="3470" y="6347"/>
                  </a:cubicBezTo>
                  <a:cubicBezTo>
                    <a:pt x="4279" y="6347"/>
                    <a:pt x="5088" y="6039"/>
                    <a:pt x="5705" y="5422"/>
                  </a:cubicBezTo>
                  <a:cubicBezTo>
                    <a:pt x="6939" y="4187"/>
                    <a:pt x="6939" y="2186"/>
                    <a:pt x="5705" y="952"/>
                  </a:cubicBezTo>
                  <a:cubicBezTo>
                    <a:pt x="5088" y="318"/>
                    <a:pt x="4279" y="1"/>
                    <a:pt x="3470"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19" name="Google Shape;2425;p55">
              <a:extLst>
                <a:ext uri="{FF2B5EF4-FFF2-40B4-BE49-F238E27FC236}">
                  <a16:creationId xmlns:a16="http://schemas.microsoft.com/office/drawing/2014/main" id="{B3D6A7B1-E9ED-4C53-90E6-1B3AD50A3368}"/>
                </a:ext>
              </a:extLst>
            </p:cNvPr>
            <p:cNvSpPr/>
            <p:nvPr/>
          </p:nvSpPr>
          <p:spPr>
            <a:xfrm flipH="1">
              <a:off x="7216901" y="2815983"/>
              <a:ext cx="83423" cy="142027"/>
            </a:xfrm>
            <a:custGeom>
              <a:avLst/>
              <a:gdLst/>
              <a:ahLst/>
              <a:cxnLst/>
              <a:rect l="l" t="t" r="r" b="b"/>
              <a:pathLst>
                <a:path w="3704" h="6306" extrusionOk="0">
                  <a:moveTo>
                    <a:pt x="3103" y="1"/>
                  </a:moveTo>
                  <a:cubicBezTo>
                    <a:pt x="1402" y="1"/>
                    <a:pt x="1" y="1435"/>
                    <a:pt x="1" y="3136"/>
                  </a:cubicBezTo>
                  <a:cubicBezTo>
                    <a:pt x="1" y="4904"/>
                    <a:pt x="1402" y="6305"/>
                    <a:pt x="3170" y="6305"/>
                  </a:cubicBezTo>
                  <a:cubicBezTo>
                    <a:pt x="3337" y="6305"/>
                    <a:pt x="3503" y="6305"/>
                    <a:pt x="3637" y="6272"/>
                  </a:cubicBezTo>
                  <a:cubicBezTo>
                    <a:pt x="3704" y="4170"/>
                    <a:pt x="3704" y="2135"/>
                    <a:pt x="3603" y="67"/>
                  </a:cubicBezTo>
                  <a:cubicBezTo>
                    <a:pt x="3437" y="1"/>
                    <a:pt x="3270" y="1"/>
                    <a:pt x="3103"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20" name="Google Shape;2426;p55">
              <a:extLst>
                <a:ext uri="{FF2B5EF4-FFF2-40B4-BE49-F238E27FC236}">
                  <a16:creationId xmlns:a16="http://schemas.microsoft.com/office/drawing/2014/main" id="{ABEEAE37-4AD3-4B8B-A1C2-7700A5915755}"/>
                </a:ext>
              </a:extLst>
            </p:cNvPr>
            <p:cNvSpPr/>
            <p:nvPr/>
          </p:nvSpPr>
          <p:spPr>
            <a:xfrm flipH="1">
              <a:off x="7211631" y="2420804"/>
              <a:ext cx="501891" cy="186351"/>
            </a:xfrm>
            <a:custGeom>
              <a:avLst/>
              <a:gdLst/>
              <a:ahLst/>
              <a:cxnLst/>
              <a:rect l="l" t="t" r="r" b="b"/>
              <a:pathLst>
                <a:path w="22284" h="8274" extrusionOk="0">
                  <a:moveTo>
                    <a:pt x="22283" y="1"/>
                  </a:moveTo>
                  <a:cubicBezTo>
                    <a:pt x="21015" y="1769"/>
                    <a:pt x="18747" y="2603"/>
                    <a:pt x="16579" y="2803"/>
                  </a:cubicBezTo>
                  <a:cubicBezTo>
                    <a:pt x="16135" y="2844"/>
                    <a:pt x="15689" y="2861"/>
                    <a:pt x="15243" y="2861"/>
                  </a:cubicBezTo>
                  <a:cubicBezTo>
                    <a:pt x="13510" y="2861"/>
                    <a:pt x="11765" y="2602"/>
                    <a:pt x="10041" y="2469"/>
                  </a:cubicBezTo>
                  <a:cubicBezTo>
                    <a:pt x="9389" y="2419"/>
                    <a:pt x="8727" y="2384"/>
                    <a:pt x="8067" y="2384"/>
                  </a:cubicBezTo>
                  <a:cubicBezTo>
                    <a:pt x="6532" y="2384"/>
                    <a:pt x="5002" y="2573"/>
                    <a:pt x="3603" y="3203"/>
                  </a:cubicBezTo>
                  <a:cubicBezTo>
                    <a:pt x="1668" y="4104"/>
                    <a:pt x="0" y="6105"/>
                    <a:pt x="67" y="8273"/>
                  </a:cubicBezTo>
                  <a:cubicBezTo>
                    <a:pt x="5738" y="7339"/>
                    <a:pt x="9674" y="7539"/>
                    <a:pt x="13377" y="6605"/>
                  </a:cubicBezTo>
                  <a:cubicBezTo>
                    <a:pt x="17079" y="5705"/>
                    <a:pt x="20682" y="3470"/>
                    <a:pt x="22283" y="1"/>
                  </a:cubicBezTo>
                  <a:close/>
                </a:path>
              </a:pathLst>
            </a:custGeom>
            <a:solidFill>
              <a:srgbClr val="09066A"/>
            </a:solidFill>
            <a:ln>
              <a:noFill/>
            </a:ln>
          </p:spPr>
          <p:txBody>
            <a:bodyPr spcFirstLastPara="1" wrap="square" lIns="121900" tIns="121900" rIns="121900" bIns="121900" anchor="ctr" anchorCtr="0">
              <a:noAutofit/>
            </a:bodyPr>
            <a:lstStyle/>
            <a:p>
              <a:endParaRPr sz="2400"/>
            </a:p>
          </p:txBody>
        </p:sp>
        <p:sp>
          <p:nvSpPr>
            <p:cNvPr id="321" name="Google Shape;2427;p55">
              <a:extLst>
                <a:ext uri="{FF2B5EF4-FFF2-40B4-BE49-F238E27FC236}">
                  <a16:creationId xmlns:a16="http://schemas.microsoft.com/office/drawing/2014/main" id="{49529703-D352-4DA0-8BFE-62A1E3AC5470}"/>
                </a:ext>
              </a:extLst>
            </p:cNvPr>
            <p:cNvSpPr/>
            <p:nvPr/>
          </p:nvSpPr>
          <p:spPr>
            <a:xfrm flipH="1">
              <a:off x="7114717" y="2487853"/>
              <a:ext cx="413243" cy="222680"/>
            </a:xfrm>
            <a:custGeom>
              <a:avLst/>
              <a:gdLst/>
              <a:ahLst/>
              <a:cxnLst/>
              <a:rect l="l" t="t" r="r" b="b"/>
              <a:pathLst>
                <a:path w="18348" h="9887" extrusionOk="0">
                  <a:moveTo>
                    <a:pt x="9416" y="1"/>
                  </a:moveTo>
                  <a:cubicBezTo>
                    <a:pt x="7989" y="1"/>
                    <a:pt x="6548" y="233"/>
                    <a:pt x="5171" y="626"/>
                  </a:cubicBezTo>
                  <a:cubicBezTo>
                    <a:pt x="4137" y="893"/>
                    <a:pt x="2002" y="793"/>
                    <a:pt x="1" y="1293"/>
                  </a:cubicBezTo>
                  <a:cubicBezTo>
                    <a:pt x="1001" y="3895"/>
                    <a:pt x="3303" y="5963"/>
                    <a:pt x="5938" y="7298"/>
                  </a:cubicBezTo>
                  <a:cubicBezTo>
                    <a:pt x="8540" y="8632"/>
                    <a:pt x="11509" y="9232"/>
                    <a:pt x="14444" y="9733"/>
                  </a:cubicBezTo>
                  <a:cubicBezTo>
                    <a:pt x="14800" y="9816"/>
                    <a:pt x="15181" y="9887"/>
                    <a:pt x="15556" y="9887"/>
                  </a:cubicBezTo>
                  <a:cubicBezTo>
                    <a:pt x="15779" y="9887"/>
                    <a:pt x="16000" y="9862"/>
                    <a:pt x="16212" y="9799"/>
                  </a:cubicBezTo>
                  <a:cubicBezTo>
                    <a:pt x="17313" y="9466"/>
                    <a:pt x="17880" y="8332"/>
                    <a:pt x="18014" y="7298"/>
                  </a:cubicBezTo>
                  <a:cubicBezTo>
                    <a:pt x="18347" y="4629"/>
                    <a:pt x="16346" y="1994"/>
                    <a:pt x="13710" y="826"/>
                  </a:cubicBezTo>
                  <a:cubicBezTo>
                    <a:pt x="12353" y="250"/>
                    <a:pt x="10892" y="1"/>
                    <a:pt x="94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22" name="Google Shape;2428;p55">
              <a:extLst>
                <a:ext uri="{FF2B5EF4-FFF2-40B4-BE49-F238E27FC236}">
                  <a16:creationId xmlns:a16="http://schemas.microsoft.com/office/drawing/2014/main" id="{1D613CD6-EE18-4D72-AAB9-9303A6AFF7F9}"/>
                </a:ext>
              </a:extLst>
            </p:cNvPr>
            <p:cNvSpPr/>
            <p:nvPr/>
          </p:nvSpPr>
          <p:spPr>
            <a:xfrm flipH="1">
              <a:off x="7586541" y="2552290"/>
              <a:ext cx="275743" cy="360630"/>
            </a:xfrm>
            <a:custGeom>
              <a:avLst/>
              <a:gdLst/>
              <a:ahLst/>
              <a:cxnLst/>
              <a:rect l="l" t="t" r="r" b="b"/>
              <a:pathLst>
                <a:path w="12243" h="16012" extrusionOk="0">
                  <a:moveTo>
                    <a:pt x="8574" y="0"/>
                  </a:moveTo>
                  <a:lnTo>
                    <a:pt x="8574" y="0"/>
                  </a:lnTo>
                  <a:cubicBezTo>
                    <a:pt x="8507" y="167"/>
                    <a:pt x="8473" y="367"/>
                    <a:pt x="8674" y="467"/>
                  </a:cubicBezTo>
                  <a:cubicBezTo>
                    <a:pt x="5705" y="1301"/>
                    <a:pt x="2469" y="2335"/>
                    <a:pt x="1035" y="4837"/>
                  </a:cubicBezTo>
                  <a:cubicBezTo>
                    <a:pt x="1" y="6705"/>
                    <a:pt x="234" y="9007"/>
                    <a:pt x="1268" y="10941"/>
                  </a:cubicBezTo>
                  <a:cubicBezTo>
                    <a:pt x="2202" y="12843"/>
                    <a:pt x="3803" y="14411"/>
                    <a:pt x="5338" y="16012"/>
                  </a:cubicBezTo>
                  <a:cubicBezTo>
                    <a:pt x="7840" y="13843"/>
                    <a:pt x="10275" y="11408"/>
                    <a:pt x="11242" y="8440"/>
                  </a:cubicBezTo>
                  <a:cubicBezTo>
                    <a:pt x="12243" y="5437"/>
                    <a:pt x="11476" y="1768"/>
                    <a:pt x="857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23" name="Google Shape;2429;p55">
              <a:extLst>
                <a:ext uri="{FF2B5EF4-FFF2-40B4-BE49-F238E27FC236}">
                  <a16:creationId xmlns:a16="http://schemas.microsoft.com/office/drawing/2014/main" id="{18A42B03-E6D3-485B-AD5B-C2EE8A9869F1}"/>
                </a:ext>
              </a:extLst>
            </p:cNvPr>
            <p:cNvSpPr/>
            <p:nvPr/>
          </p:nvSpPr>
          <p:spPr>
            <a:xfrm flipH="1">
              <a:off x="7340122" y="2826501"/>
              <a:ext cx="63131" cy="137500"/>
            </a:xfrm>
            <a:custGeom>
              <a:avLst/>
              <a:gdLst/>
              <a:ahLst/>
              <a:cxnLst/>
              <a:rect l="l" t="t" r="r" b="b"/>
              <a:pathLst>
                <a:path w="2803" h="6105" extrusionOk="0">
                  <a:moveTo>
                    <a:pt x="343" y="1"/>
                  </a:moveTo>
                  <a:cubicBezTo>
                    <a:pt x="276" y="1"/>
                    <a:pt x="201" y="34"/>
                    <a:pt x="134" y="101"/>
                  </a:cubicBezTo>
                  <a:cubicBezTo>
                    <a:pt x="1" y="167"/>
                    <a:pt x="1" y="334"/>
                    <a:pt x="134" y="468"/>
                  </a:cubicBezTo>
                  <a:cubicBezTo>
                    <a:pt x="835" y="1201"/>
                    <a:pt x="1635" y="2002"/>
                    <a:pt x="1969" y="3003"/>
                  </a:cubicBezTo>
                  <a:cubicBezTo>
                    <a:pt x="2269" y="3870"/>
                    <a:pt x="2002" y="5104"/>
                    <a:pt x="1168" y="5538"/>
                  </a:cubicBezTo>
                  <a:cubicBezTo>
                    <a:pt x="1068" y="5638"/>
                    <a:pt x="968" y="5805"/>
                    <a:pt x="1068" y="5938"/>
                  </a:cubicBezTo>
                  <a:cubicBezTo>
                    <a:pt x="1102" y="6038"/>
                    <a:pt x="1235" y="6105"/>
                    <a:pt x="1302" y="6105"/>
                  </a:cubicBezTo>
                  <a:cubicBezTo>
                    <a:pt x="1335" y="6105"/>
                    <a:pt x="1435" y="6038"/>
                    <a:pt x="1435" y="6038"/>
                  </a:cubicBezTo>
                  <a:cubicBezTo>
                    <a:pt x="2603" y="5438"/>
                    <a:pt x="2803" y="3937"/>
                    <a:pt x="2469" y="2836"/>
                  </a:cubicBezTo>
                  <a:cubicBezTo>
                    <a:pt x="2102" y="1702"/>
                    <a:pt x="1269" y="835"/>
                    <a:pt x="501" y="101"/>
                  </a:cubicBezTo>
                  <a:cubicBezTo>
                    <a:pt x="468" y="34"/>
                    <a:pt x="410" y="1"/>
                    <a:pt x="343" y="1"/>
                  </a:cubicBezTo>
                  <a:close/>
                </a:path>
              </a:pathLst>
            </a:custGeom>
            <a:solidFill>
              <a:srgbClr val="E59E9C"/>
            </a:solidFill>
            <a:ln>
              <a:noFill/>
            </a:ln>
          </p:spPr>
          <p:txBody>
            <a:bodyPr spcFirstLastPara="1" wrap="square" lIns="121900" tIns="121900" rIns="121900" bIns="121900" anchor="ctr" anchorCtr="0">
              <a:noAutofit/>
            </a:bodyPr>
            <a:lstStyle/>
            <a:p>
              <a:endParaRPr sz="2400"/>
            </a:p>
          </p:txBody>
        </p:sp>
        <p:sp>
          <p:nvSpPr>
            <p:cNvPr id="324" name="Google Shape;2430;p55">
              <a:extLst>
                <a:ext uri="{FF2B5EF4-FFF2-40B4-BE49-F238E27FC236}">
                  <a16:creationId xmlns:a16="http://schemas.microsoft.com/office/drawing/2014/main" id="{C8DE3647-5ED4-4285-86C1-3CCF3A54A43A}"/>
                </a:ext>
              </a:extLst>
            </p:cNvPr>
            <p:cNvSpPr/>
            <p:nvPr/>
          </p:nvSpPr>
          <p:spPr>
            <a:xfrm flipH="1">
              <a:off x="7322081" y="2972245"/>
              <a:ext cx="157049" cy="87072"/>
            </a:xfrm>
            <a:custGeom>
              <a:avLst/>
              <a:gdLst/>
              <a:ahLst/>
              <a:cxnLst/>
              <a:rect l="l" t="t" r="r" b="b"/>
              <a:pathLst>
                <a:path w="6973" h="3866" extrusionOk="0">
                  <a:moveTo>
                    <a:pt x="168" y="1"/>
                  </a:moveTo>
                  <a:lnTo>
                    <a:pt x="168" y="1"/>
                  </a:lnTo>
                  <a:cubicBezTo>
                    <a:pt x="1" y="1702"/>
                    <a:pt x="1235" y="3403"/>
                    <a:pt x="2903" y="3804"/>
                  </a:cubicBezTo>
                  <a:cubicBezTo>
                    <a:pt x="3115" y="3845"/>
                    <a:pt x="3330" y="3865"/>
                    <a:pt x="3545" y="3865"/>
                  </a:cubicBezTo>
                  <a:cubicBezTo>
                    <a:pt x="5049" y="3865"/>
                    <a:pt x="6535" y="2891"/>
                    <a:pt x="6973" y="1635"/>
                  </a:cubicBezTo>
                  <a:cubicBezTo>
                    <a:pt x="4771" y="968"/>
                    <a:pt x="2469" y="368"/>
                    <a:pt x="1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25" name="Google Shape;2431;p55">
              <a:extLst>
                <a:ext uri="{FF2B5EF4-FFF2-40B4-BE49-F238E27FC236}">
                  <a16:creationId xmlns:a16="http://schemas.microsoft.com/office/drawing/2014/main" id="{E244DB67-BA2F-4553-ACA4-3CBCA1FF1E55}"/>
                </a:ext>
              </a:extLst>
            </p:cNvPr>
            <p:cNvSpPr/>
            <p:nvPr/>
          </p:nvSpPr>
          <p:spPr>
            <a:xfrm flipH="1">
              <a:off x="6903613" y="3565014"/>
              <a:ext cx="372860" cy="390923"/>
            </a:xfrm>
            <a:custGeom>
              <a:avLst/>
              <a:gdLst/>
              <a:ahLst/>
              <a:cxnLst/>
              <a:rect l="l" t="t" r="r" b="b"/>
              <a:pathLst>
                <a:path w="16555" h="17357" extrusionOk="0">
                  <a:moveTo>
                    <a:pt x="1944" y="1"/>
                  </a:moveTo>
                  <a:cubicBezTo>
                    <a:pt x="1944" y="1"/>
                    <a:pt x="0" y="17357"/>
                    <a:pt x="12227" y="17357"/>
                  </a:cubicBezTo>
                  <a:cubicBezTo>
                    <a:pt x="13401" y="17357"/>
                    <a:pt x="14705" y="17197"/>
                    <a:pt x="16154" y="16846"/>
                  </a:cubicBezTo>
                  <a:lnTo>
                    <a:pt x="16354" y="12576"/>
                  </a:lnTo>
                  <a:cubicBezTo>
                    <a:pt x="16554" y="8240"/>
                    <a:pt x="15654" y="3904"/>
                    <a:pt x="1371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26" name="Google Shape;2432;p55">
              <a:extLst>
                <a:ext uri="{FF2B5EF4-FFF2-40B4-BE49-F238E27FC236}">
                  <a16:creationId xmlns:a16="http://schemas.microsoft.com/office/drawing/2014/main" id="{BAE9A366-3EB9-4F64-AED4-35B56B12C40E}"/>
                </a:ext>
              </a:extLst>
            </p:cNvPr>
            <p:cNvSpPr/>
            <p:nvPr/>
          </p:nvSpPr>
          <p:spPr>
            <a:xfrm flipH="1">
              <a:off x="7526428" y="2722965"/>
              <a:ext cx="238175" cy="124347"/>
            </a:xfrm>
            <a:custGeom>
              <a:avLst/>
              <a:gdLst/>
              <a:ahLst/>
              <a:cxnLst/>
              <a:rect l="l" t="t" r="r" b="b"/>
              <a:pathLst>
                <a:path w="10575" h="5521" extrusionOk="0">
                  <a:moveTo>
                    <a:pt x="8149" y="1"/>
                  </a:moveTo>
                  <a:cubicBezTo>
                    <a:pt x="7016" y="1"/>
                    <a:pt x="5119" y="664"/>
                    <a:pt x="4470" y="928"/>
                  </a:cubicBezTo>
                  <a:lnTo>
                    <a:pt x="1368" y="2129"/>
                  </a:lnTo>
                  <a:cubicBezTo>
                    <a:pt x="434" y="2529"/>
                    <a:pt x="0" y="3597"/>
                    <a:pt x="467" y="4531"/>
                  </a:cubicBezTo>
                  <a:cubicBezTo>
                    <a:pt x="768" y="5158"/>
                    <a:pt x="1408" y="5521"/>
                    <a:pt x="2062" y="5521"/>
                  </a:cubicBezTo>
                  <a:cubicBezTo>
                    <a:pt x="2278" y="5521"/>
                    <a:pt x="2495" y="5481"/>
                    <a:pt x="2702" y="5398"/>
                  </a:cubicBezTo>
                  <a:lnTo>
                    <a:pt x="5771" y="4197"/>
                  </a:lnTo>
                  <a:cubicBezTo>
                    <a:pt x="6672" y="3797"/>
                    <a:pt x="10574" y="2062"/>
                    <a:pt x="10207" y="1195"/>
                  </a:cubicBezTo>
                  <a:lnTo>
                    <a:pt x="9007" y="361"/>
                  </a:lnTo>
                  <a:cubicBezTo>
                    <a:pt x="8913" y="100"/>
                    <a:pt x="8589" y="1"/>
                    <a:pt x="81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7" name="Google Shape;2433;p55">
              <a:extLst>
                <a:ext uri="{FF2B5EF4-FFF2-40B4-BE49-F238E27FC236}">
                  <a16:creationId xmlns:a16="http://schemas.microsoft.com/office/drawing/2014/main" id="{6D252C5B-172A-4C2E-9033-D50946789C53}"/>
                </a:ext>
              </a:extLst>
            </p:cNvPr>
            <p:cNvSpPr/>
            <p:nvPr/>
          </p:nvSpPr>
          <p:spPr>
            <a:xfrm flipH="1">
              <a:off x="7202622" y="2686794"/>
              <a:ext cx="448536" cy="238040"/>
            </a:xfrm>
            <a:custGeom>
              <a:avLst/>
              <a:gdLst/>
              <a:ahLst/>
              <a:cxnLst/>
              <a:rect l="l" t="t" r="r" b="b"/>
              <a:pathLst>
                <a:path w="19915" h="10569" extrusionOk="0">
                  <a:moveTo>
                    <a:pt x="11263" y="0"/>
                  </a:moveTo>
                  <a:cubicBezTo>
                    <a:pt x="7368" y="0"/>
                    <a:pt x="3464" y="893"/>
                    <a:pt x="0" y="2501"/>
                  </a:cubicBezTo>
                  <a:cubicBezTo>
                    <a:pt x="467" y="4569"/>
                    <a:pt x="1101" y="6737"/>
                    <a:pt x="2469" y="8405"/>
                  </a:cubicBezTo>
                  <a:cubicBezTo>
                    <a:pt x="3516" y="9683"/>
                    <a:pt x="5170" y="10569"/>
                    <a:pt x="6787" y="10569"/>
                  </a:cubicBezTo>
                  <a:cubicBezTo>
                    <a:pt x="7281" y="10569"/>
                    <a:pt x="7771" y="10486"/>
                    <a:pt x="8239" y="10307"/>
                  </a:cubicBezTo>
                  <a:cubicBezTo>
                    <a:pt x="9340" y="9873"/>
                    <a:pt x="10307" y="8906"/>
                    <a:pt x="11475" y="8906"/>
                  </a:cubicBezTo>
                  <a:cubicBezTo>
                    <a:pt x="11492" y="8905"/>
                    <a:pt x="11509" y="8905"/>
                    <a:pt x="11525" y="8905"/>
                  </a:cubicBezTo>
                  <a:cubicBezTo>
                    <a:pt x="13102" y="8905"/>
                    <a:pt x="14327" y="10441"/>
                    <a:pt x="15911" y="10507"/>
                  </a:cubicBezTo>
                  <a:cubicBezTo>
                    <a:pt x="16845" y="10507"/>
                    <a:pt x="17746" y="9973"/>
                    <a:pt x="18313" y="9206"/>
                  </a:cubicBezTo>
                  <a:cubicBezTo>
                    <a:pt x="18914" y="8439"/>
                    <a:pt x="19180" y="7538"/>
                    <a:pt x="19414" y="6637"/>
                  </a:cubicBezTo>
                  <a:cubicBezTo>
                    <a:pt x="19781" y="5036"/>
                    <a:pt x="19914" y="3201"/>
                    <a:pt x="18847" y="1900"/>
                  </a:cubicBezTo>
                  <a:cubicBezTo>
                    <a:pt x="18013" y="866"/>
                    <a:pt x="16612" y="533"/>
                    <a:pt x="15311" y="333"/>
                  </a:cubicBezTo>
                  <a:cubicBezTo>
                    <a:pt x="13975" y="109"/>
                    <a:pt x="12620" y="0"/>
                    <a:pt x="1126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28" name="Google Shape;2434;p55">
              <a:extLst>
                <a:ext uri="{FF2B5EF4-FFF2-40B4-BE49-F238E27FC236}">
                  <a16:creationId xmlns:a16="http://schemas.microsoft.com/office/drawing/2014/main" id="{6FA5A4B8-2234-42AC-BC74-36EF9F505125}"/>
                </a:ext>
              </a:extLst>
            </p:cNvPr>
            <p:cNvSpPr/>
            <p:nvPr/>
          </p:nvSpPr>
          <p:spPr>
            <a:xfrm flipH="1">
              <a:off x="7172577" y="2672628"/>
              <a:ext cx="448536" cy="238040"/>
            </a:xfrm>
            <a:custGeom>
              <a:avLst/>
              <a:gdLst/>
              <a:ahLst/>
              <a:cxnLst/>
              <a:rect l="l" t="t" r="r" b="b"/>
              <a:pathLst>
                <a:path w="19915" h="10569" extrusionOk="0">
                  <a:moveTo>
                    <a:pt x="11324" y="0"/>
                  </a:moveTo>
                  <a:cubicBezTo>
                    <a:pt x="7427" y="0"/>
                    <a:pt x="3529" y="906"/>
                    <a:pt x="0" y="2496"/>
                  </a:cubicBezTo>
                  <a:cubicBezTo>
                    <a:pt x="467" y="4598"/>
                    <a:pt x="1101" y="6766"/>
                    <a:pt x="2469" y="8434"/>
                  </a:cubicBezTo>
                  <a:cubicBezTo>
                    <a:pt x="3511" y="9705"/>
                    <a:pt x="5153" y="10569"/>
                    <a:pt x="6762" y="10569"/>
                  </a:cubicBezTo>
                  <a:cubicBezTo>
                    <a:pt x="7264" y="10569"/>
                    <a:pt x="7763" y="10484"/>
                    <a:pt x="8240" y="10302"/>
                  </a:cubicBezTo>
                  <a:cubicBezTo>
                    <a:pt x="9340" y="9868"/>
                    <a:pt x="10308" y="8934"/>
                    <a:pt x="11475" y="8934"/>
                  </a:cubicBezTo>
                  <a:cubicBezTo>
                    <a:pt x="11508" y="8933"/>
                    <a:pt x="11540" y="8932"/>
                    <a:pt x="11573" y="8932"/>
                  </a:cubicBezTo>
                  <a:cubicBezTo>
                    <a:pt x="13127" y="8932"/>
                    <a:pt x="14343" y="10469"/>
                    <a:pt x="15912" y="10502"/>
                  </a:cubicBezTo>
                  <a:cubicBezTo>
                    <a:pt x="16846" y="10502"/>
                    <a:pt x="17746" y="9968"/>
                    <a:pt x="18313" y="9201"/>
                  </a:cubicBezTo>
                  <a:cubicBezTo>
                    <a:pt x="18914" y="8467"/>
                    <a:pt x="19181" y="7533"/>
                    <a:pt x="19414" y="6632"/>
                  </a:cubicBezTo>
                  <a:cubicBezTo>
                    <a:pt x="19781" y="5031"/>
                    <a:pt x="19915" y="3197"/>
                    <a:pt x="18847" y="1896"/>
                  </a:cubicBezTo>
                  <a:cubicBezTo>
                    <a:pt x="18013" y="862"/>
                    <a:pt x="16612" y="528"/>
                    <a:pt x="15311" y="328"/>
                  </a:cubicBezTo>
                  <a:cubicBezTo>
                    <a:pt x="13992" y="107"/>
                    <a:pt x="12658" y="0"/>
                    <a:pt x="1132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9" name="Google Shape;2435;p55">
              <a:extLst>
                <a:ext uri="{FF2B5EF4-FFF2-40B4-BE49-F238E27FC236}">
                  <a16:creationId xmlns:a16="http://schemas.microsoft.com/office/drawing/2014/main" id="{EB35100F-6349-49FF-A77A-1C752BBD13F2}"/>
                </a:ext>
              </a:extLst>
            </p:cNvPr>
            <p:cNvSpPr/>
            <p:nvPr/>
          </p:nvSpPr>
          <p:spPr>
            <a:xfrm flipH="1">
              <a:off x="7269491" y="2672966"/>
              <a:ext cx="222410" cy="237928"/>
            </a:xfrm>
            <a:custGeom>
              <a:avLst/>
              <a:gdLst/>
              <a:ahLst/>
              <a:cxnLst/>
              <a:rect l="l" t="t" r="r" b="b"/>
              <a:pathLst>
                <a:path w="9875" h="10564" extrusionOk="0">
                  <a:moveTo>
                    <a:pt x="5744" y="0"/>
                  </a:moveTo>
                  <a:cubicBezTo>
                    <a:pt x="4519" y="0"/>
                    <a:pt x="3290" y="83"/>
                    <a:pt x="2069" y="246"/>
                  </a:cubicBezTo>
                  <a:lnTo>
                    <a:pt x="1" y="10454"/>
                  </a:lnTo>
                  <a:cubicBezTo>
                    <a:pt x="346" y="10523"/>
                    <a:pt x="692" y="10563"/>
                    <a:pt x="1032" y="10563"/>
                  </a:cubicBezTo>
                  <a:cubicBezTo>
                    <a:pt x="1514" y="10563"/>
                    <a:pt x="1986" y="10482"/>
                    <a:pt x="2436" y="10287"/>
                  </a:cubicBezTo>
                  <a:cubicBezTo>
                    <a:pt x="3570" y="9853"/>
                    <a:pt x="4537" y="8919"/>
                    <a:pt x="5705" y="8919"/>
                  </a:cubicBezTo>
                  <a:cubicBezTo>
                    <a:pt x="6172" y="8919"/>
                    <a:pt x="6572" y="9019"/>
                    <a:pt x="7006" y="9186"/>
                  </a:cubicBezTo>
                  <a:lnTo>
                    <a:pt x="9875" y="313"/>
                  </a:lnTo>
                  <a:cubicBezTo>
                    <a:pt x="9774" y="313"/>
                    <a:pt x="9674" y="280"/>
                    <a:pt x="9574" y="280"/>
                  </a:cubicBezTo>
                  <a:cubicBezTo>
                    <a:pt x="8311" y="92"/>
                    <a:pt x="7030" y="0"/>
                    <a:pt x="5744" y="0"/>
                  </a:cubicBezTo>
                  <a:close/>
                </a:path>
              </a:pathLst>
            </a:custGeom>
            <a:solidFill>
              <a:srgbClr val="88C9ED"/>
            </a:solidFill>
            <a:ln>
              <a:noFill/>
            </a:ln>
          </p:spPr>
          <p:txBody>
            <a:bodyPr spcFirstLastPara="1" wrap="square" lIns="121900" tIns="121900" rIns="121900" bIns="121900" anchor="ctr" anchorCtr="0">
              <a:noAutofit/>
            </a:bodyPr>
            <a:lstStyle/>
            <a:p>
              <a:endParaRPr sz="2400"/>
            </a:p>
          </p:txBody>
        </p:sp>
        <p:sp>
          <p:nvSpPr>
            <p:cNvPr id="330" name="Google Shape;2436;p55">
              <a:extLst>
                <a:ext uri="{FF2B5EF4-FFF2-40B4-BE49-F238E27FC236}">
                  <a16:creationId xmlns:a16="http://schemas.microsoft.com/office/drawing/2014/main" id="{A44ACC0A-67F4-4066-8934-0473D5190D7D}"/>
                </a:ext>
              </a:extLst>
            </p:cNvPr>
            <p:cNvSpPr/>
            <p:nvPr/>
          </p:nvSpPr>
          <p:spPr>
            <a:xfrm flipH="1">
              <a:off x="7347622" y="2528641"/>
              <a:ext cx="315563" cy="222748"/>
            </a:xfrm>
            <a:custGeom>
              <a:avLst/>
              <a:gdLst/>
              <a:ahLst/>
              <a:cxnLst/>
              <a:rect l="l" t="t" r="r" b="b"/>
              <a:pathLst>
                <a:path w="14011" h="9890" extrusionOk="0">
                  <a:moveTo>
                    <a:pt x="2151" y="1"/>
                  </a:moveTo>
                  <a:cubicBezTo>
                    <a:pt x="1943" y="1"/>
                    <a:pt x="1735" y="28"/>
                    <a:pt x="1535" y="83"/>
                  </a:cubicBezTo>
                  <a:cubicBezTo>
                    <a:pt x="801" y="350"/>
                    <a:pt x="0" y="1150"/>
                    <a:pt x="134" y="1917"/>
                  </a:cubicBezTo>
                  <a:cubicBezTo>
                    <a:pt x="367" y="4019"/>
                    <a:pt x="1368" y="5987"/>
                    <a:pt x="2936" y="7421"/>
                  </a:cubicBezTo>
                  <a:cubicBezTo>
                    <a:pt x="4470" y="8889"/>
                    <a:pt x="6472" y="9756"/>
                    <a:pt x="8607" y="9890"/>
                  </a:cubicBezTo>
                  <a:cubicBezTo>
                    <a:pt x="8673" y="9890"/>
                    <a:pt x="8707" y="9856"/>
                    <a:pt x="8707" y="9756"/>
                  </a:cubicBezTo>
                  <a:cubicBezTo>
                    <a:pt x="8707" y="9690"/>
                    <a:pt x="8673" y="9656"/>
                    <a:pt x="8607" y="9590"/>
                  </a:cubicBezTo>
                  <a:cubicBezTo>
                    <a:pt x="7172" y="9356"/>
                    <a:pt x="6272" y="7922"/>
                    <a:pt x="5871" y="6688"/>
                  </a:cubicBezTo>
                  <a:lnTo>
                    <a:pt x="5771" y="6187"/>
                  </a:lnTo>
                  <a:lnTo>
                    <a:pt x="5771" y="6187"/>
                  </a:lnTo>
                  <a:cubicBezTo>
                    <a:pt x="6205" y="6721"/>
                    <a:pt x="6772" y="7221"/>
                    <a:pt x="7339" y="7688"/>
                  </a:cubicBezTo>
                  <a:cubicBezTo>
                    <a:pt x="9007" y="8922"/>
                    <a:pt x="11142" y="9656"/>
                    <a:pt x="13210" y="9656"/>
                  </a:cubicBezTo>
                  <a:lnTo>
                    <a:pt x="13443" y="9656"/>
                  </a:lnTo>
                  <a:cubicBezTo>
                    <a:pt x="13610" y="9656"/>
                    <a:pt x="13710" y="9656"/>
                    <a:pt x="13877" y="9590"/>
                  </a:cubicBezTo>
                  <a:cubicBezTo>
                    <a:pt x="13977" y="9590"/>
                    <a:pt x="14010" y="9523"/>
                    <a:pt x="14010" y="9423"/>
                  </a:cubicBezTo>
                  <a:cubicBezTo>
                    <a:pt x="14010" y="9356"/>
                    <a:pt x="13944" y="9323"/>
                    <a:pt x="13877" y="9323"/>
                  </a:cubicBezTo>
                  <a:lnTo>
                    <a:pt x="13477" y="9323"/>
                  </a:lnTo>
                  <a:cubicBezTo>
                    <a:pt x="12609" y="9256"/>
                    <a:pt x="11675" y="8722"/>
                    <a:pt x="11108" y="7855"/>
                  </a:cubicBezTo>
                  <a:cubicBezTo>
                    <a:pt x="10475" y="6988"/>
                    <a:pt x="10141" y="5887"/>
                    <a:pt x="9841" y="4853"/>
                  </a:cubicBezTo>
                  <a:lnTo>
                    <a:pt x="9807" y="4719"/>
                  </a:lnTo>
                  <a:cubicBezTo>
                    <a:pt x="9474" y="3552"/>
                    <a:pt x="9107" y="2418"/>
                    <a:pt x="8373" y="1551"/>
                  </a:cubicBezTo>
                  <a:cubicBezTo>
                    <a:pt x="7798" y="839"/>
                    <a:pt x="6864" y="262"/>
                    <a:pt x="5847" y="262"/>
                  </a:cubicBezTo>
                  <a:cubicBezTo>
                    <a:pt x="5625" y="262"/>
                    <a:pt x="5398" y="290"/>
                    <a:pt x="5171" y="350"/>
                  </a:cubicBezTo>
                  <a:cubicBezTo>
                    <a:pt x="4804" y="483"/>
                    <a:pt x="4437" y="717"/>
                    <a:pt x="4137" y="1017"/>
                  </a:cubicBezTo>
                  <a:cubicBezTo>
                    <a:pt x="4003" y="850"/>
                    <a:pt x="3870" y="717"/>
                    <a:pt x="3703" y="583"/>
                  </a:cubicBezTo>
                  <a:cubicBezTo>
                    <a:pt x="3266" y="195"/>
                    <a:pt x="2706" y="1"/>
                    <a:pt x="21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31" name="Google Shape;2437;p55">
              <a:extLst>
                <a:ext uri="{FF2B5EF4-FFF2-40B4-BE49-F238E27FC236}">
                  <a16:creationId xmlns:a16="http://schemas.microsoft.com/office/drawing/2014/main" id="{ACD1C51F-5694-483D-8303-C5D4F9D2E3C9}"/>
                </a:ext>
              </a:extLst>
            </p:cNvPr>
            <p:cNvSpPr/>
            <p:nvPr/>
          </p:nvSpPr>
          <p:spPr>
            <a:xfrm flipH="1">
              <a:off x="7625595" y="2798371"/>
              <a:ext cx="151036" cy="182162"/>
            </a:xfrm>
            <a:custGeom>
              <a:avLst/>
              <a:gdLst/>
              <a:ahLst/>
              <a:cxnLst/>
              <a:rect l="l" t="t" r="r" b="b"/>
              <a:pathLst>
                <a:path w="6706" h="8088" extrusionOk="0">
                  <a:moveTo>
                    <a:pt x="3180" y="1"/>
                  </a:moveTo>
                  <a:cubicBezTo>
                    <a:pt x="2632" y="1"/>
                    <a:pt x="2083" y="150"/>
                    <a:pt x="1635" y="449"/>
                  </a:cubicBezTo>
                  <a:cubicBezTo>
                    <a:pt x="501" y="1216"/>
                    <a:pt x="0" y="2717"/>
                    <a:pt x="234" y="4052"/>
                  </a:cubicBezTo>
                  <a:cubicBezTo>
                    <a:pt x="501" y="5386"/>
                    <a:pt x="1468" y="6520"/>
                    <a:pt x="2602" y="7221"/>
                  </a:cubicBezTo>
                  <a:cubicBezTo>
                    <a:pt x="3604" y="7805"/>
                    <a:pt x="4723" y="8088"/>
                    <a:pt x="5860" y="8088"/>
                  </a:cubicBezTo>
                  <a:cubicBezTo>
                    <a:pt x="6086" y="8088"/>
                    <a:pt x="6312" y="8077"/>
                    <a:pt x="6538" y="8054"/>
                  </a:cubicBezTo>
                  <a:cubicBezTo>
                    <a:pt x="6071" y="5686"/>
                    <a:pt x="6705" y="2851"/>
                    <a:pt x="5271" y="949"/>
                  </a:cubicBezTo>
                  <a:cubicBezTo>
                    <a:pt x="4777" y="317"/>
                    <a:pt x="3978" y="1"/>
                    <a:pt x="3180"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32" name="Google Shape;2438;p55">
              <a:extLst>
                <a:ext uri="{FF2B5EF4-FFF2-40B4-BE49-F238E27FC236}">
                  <a16:creationId xmlns:a16="http://schemas.microsoft.com/office/drawing/2014/main" id="{BB481C73-C4B9-48DF-94BE-4AEA65F40B2C}"/>
                </a:ext>
              </a:extLst>
            </p:cNvPr>
            <p:cNvSpPr/>
            <p:nvPr/>
          </p:nvSpPr>
          <p:spPr>
            <a:xfrm flipH="1">
              <a:off x="7122983" y="3274271"/>
              <a:ext cx="666418" cy="1125449"/>
            </a:xfrm>
            <a:custGeom>
              <a:avLst/>
              <a:gdLst/>
              <a:ahLst/>
              <a:cxnLst/>
              <a:rect l="l" t="t" r="r" b="b"/>
              <a:pathLst>
                <a:path w="29589" h="49970" extrusionOk="0">
                  <a:moveTo>
                    <a:pt x="5905" y="0"/>
                  </a:moveTo>
                  <a:lnTo>
                    <a:pt x="0" y="25085"/>
                  </a:lnTo>
                  <a:lnTo>
                    <a:pt x="3103" y="45466"/>
                  </a:lnTo>
                  <a:lnTo>
                    <a:pt x="1535" y="49970"/>
                  </a:lnTo>
                  <a:lnTo>
                    <a:pt x="29588" y="49970"/>
                  </a:lnTo>
                  <a:cubicBezTo>
                    <a:pt x="24485" y="44632"/>
                    <a:pt x="18547" y="38495"/>
                    <a:pt x="14811" y="34992"/>
                  </a:cubicBezTo>
                  <a:cubicBezTo>
                    <a:pt x="8740" y="29288"/>
                    <a:pt x="6672" y="8306"/>
                    <a:pt x="6105" y="0"/>
                  </a:cubicBezTo>
                  <a:close/>
                </a:path>
              </a:pathLst>
            </a:custGeom>
            <a:solidFill>
              <a:srgbClr val="9E9E9E">
                <a:alpha val="0"/>
              </a:srgbClr>
            </a:solidFill>
            <a:ln>
              <a:noFill/>
            </a:ln>
          </p:spPr>
          <p:txBody>
            <a:bodyPr spcFirstLastPara="1" wrap="square" lIns="121900" tIns="121900" rIns="121900" bIns="121900" anchor="ctr" anchorCtr="0">
              <a:noAutofit/>
            </a:bodyPr>
            <a:lstStyle/>
            <a:p>
              <a:endParaRPr sz="2400"/>
            </a:p>
          </p:txBody>
        </p:sp>
        <p:sp>
          <p:nvSpPr>
            <p:cNvPr id="333" name="Google Shape;2439;p55">
              <a:extLst>
                <a:ext uri="{FF2B5EF4-FFF2-40B4-BE49-F238E27FC236}">
                  <a16:creationId xmlns:a16="http://schemas.microsoft.com/office/drawing/2014/main" id="{4E0AB792-DF92-4B15-9061-C1ABCB7AD11A}"/>
                </a:ext>
              </a:extLst>
            </p:cNvPr>
            <p:cNvSpPr/>
            <p:nvPr/>
          </p:nvSpPr>
          <p:spPr>
            <a:xfrm flipH="1">
              <a:off x="8400166" y="3327244"/>
              <a:ext cx="124752" cy="195721"/>
            </a:xfrm>
            <a:custGeom>
              <a:avLst/>
              <a:gdLst/>
              <a:ahLst/>
              <a:cxnLst/>
              <a:rect l="l" t="t" r="r" b="b"/>
              <a:pathLst>
                <a:path w="5539" h="8690" extrusionOk="0">
                  <a:moveTo>
                    <a:pt x="3776" y="1"/>
                  </a:moveTo>
                  <a:cubicBezTo>
                    <a:pt x="3150" y="1"/>
                    <a:pt x="2533" y="378"/>
                    <a:pt x="2269" y="984"/>
                  </a:cubicBezTo>
                  <a:lnTo>
                    <a:pt x="1" y="6421"/>
                  </a:lnTo>
                  <a:lnTo>
                    <a:pt x="4004" y="8690"/>
                  </a:lnTo>
                  <a:lnTo>
                    <a:pt x="5371" y="1952"/>
                  </a:lnTo>
                  <a:cubicBezTo>
                    <a:pt x="5538" y="1118"/>
                    <a:pt x="5071" y="317"/>
                    <a:pt x="4270" y="84"/>
                  </a:cubicBezTo>
                  <a:cubicBezTo>
                    <a:pt x="4109" y="28"/>
                    <a:pt x="3942" y="1"/>
                    <a:pt x="3776" y="1"/>
                  </a:cubicBezTo>
                  <a:close/>
                </a:path>
              </a:pathLst>
            </a:custGeom>
            <a:solidFill>
              <a:srgbClr val="E28988"/>
            </a:solidFill>
            <a:ln>
              <a:noFill/>
            </a:ln>
          </p:spPr>
          <p:txBody>
            <a:bodyPr spcFirstLastPara="1" wrap="square" lIns="121900" tIns="121900" rIns="121900" bIns="121900" anchor="ctr" anchorCtr="0">
              <a:noAutofit/>
            </a:bodyPr>
            <a:lstStyle/>
            <a:p>
              <a:endParaRPr sz="2400"/>
            </a:p>
          </p:txBody>
        </p:sp>
        <p:sp>
          <p:nvSpPr>
            <p:cNvPr id="334" name="Google Shape;2440;p55">
              <a:extLst>
                <a:ext uri="{FF2B5EF4-FFF2-40B4-BE49-F238E27FC236}">
                  <a16:creationId xmlns:a16="http://schemas.microsoft.com/office/drawing/2014/main" id="{B94151EA-D0D4-4C8F-B316-0B6F52CC0FC0}"/>
                </a:ext>
              </a:extLst>
            </p:cNvPr>
            <p:cNvSpPr/>
            <p:nvPr/>
          </p:nvSpPr>
          <p:spPr>
            <a:xfrm flipH="1">
              <a:off x="8303252" y="3152762"/>
              <a:ext cx="410991" cy="576058"/>
            </a:xfrm>
            <a:custGeom>
              <a:avLst/>
              <a:gdLst/>
              <a:ahLst/>
              <a:cxnLst/>
              <a:rect l="l" t="t" r="r" b="b"/>
              <a:pathLst>
                <a:path w="18248" h="25577" extrusionOk="0">
                  <a:moveTo>
                    <a:pt x="7779" y="1"/>
                  </a:moveTo>
                  <a:cubicBezTo>
                    <a:pt x="7340" y="1"/>
                    <a:pt x="6915" y="221"/>
                    <a:pt x="6672" y="625"/>
                  </a:cubicBezTo>
                  <a:cubicBezTo>
                    <a:pt x="6389" y="493"/>
                    <a:pt x="6090" y="430"/>
                    <a:pt x="5794" y="430"/>
                  </a:cubicBezTo>
                  <a:cubicBezTo>
                    <a:pt x="5045" y="430"/>
                    <a:pt x="4319" y="833"/>
                    <a:pt x="3937" y="1526"/>
                  </a:cubicBezTo>
                  <a:lnTo>
                    <a:pt x="1" y="8331"/>
                  </a:lnTo>
                  <a:lnTo>
                    <a:pt x="1" y="17471"/>
                  </a:lnTo>
                  <a:lnTo>
                    <a:pt x="10575" y="25577"/>
                  </a:lnTo>
                  <a:lnTo>
                    <a:pt x="18247" y="20473"/>
                  </a:lnTo>
                  <a:cubicBezTo>
                    <a:pt x="18247" y="20473"/>
                    <a:pt x="15679" y="15669"/>
                    <a:pt x="9474" y="13935"/>
                  </a:cubicBezTo>
                  <a:lnTo>
                    <a:pt x="9074" y="9098"/>
                  </a:lnTo>
                  <a:lnTo>
                    <a:pt x="11776" y="4995"/>
                  </a:lnTo>
                  <a:cubicBezTo>
                    <a:pt x="12243" y="4328"/>
                    <a:pt x="12076" y="3461"/>
                    <a:pt x="11409" y="2960"/>
                  </a:cubicBezTo>
                  <a:cubicBezTo>
                    <a:pt x="11135" y="2759"/>
                    <a:pt x="10818" y="2657"/>
                    <a:pt x="10500" y="2657"/>
                  </a:cubicBezTo>
                  <a:cubicBezTo>
                    <a:pt x="10082" y="2657"/>
                    <a:pt x="9663" y="2834"/>
                    <a:pt x="9341" y="3194"/>
                  </a:cubicBezTo>
                  <a:lnTo>
                    <a:pt x="7439" y="5462"/>
                  </a:lnTo>
                  <a:lnTo>
                    <a:pt x="7439" y="5462"/>
                  </a:lnTo>
                  <a:lnTo>
                    <a:pt x="9307" y="2227"/>
                  </a:lnTo>
                  <a:cubicBezTo>
                    <a:pt x="9641" y="1693"/>
                    <a:pt x="9508" y="992"/>
                    <a:pt x="9007" y="625"/>
                  </a:cubicBezTo>
                  <a:lnTo>
                    <a:pt x="8607" y="292"/>
                  </a:lnTo>
                  <a:cubicBezTo>
                    <a:pt x="8357" y="94"/>
                    <a:pt x="8065" y="1"/>
                    <a:pt x="7779" y="1"/>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35" name="Google Shape;2441;p55">
              <a:extLst>
                <a:ext uri="{FF2B5EF4-FFF2-40B4-BE49-F238E27FC236}">
                  <a16:creationId xmlns:a16="http://schemas.microsoft.com/office/drawing/2014/main" id="{E51E7FCD-8F63-457F-9EA8-A6FF5D57DDE1}"/>
                </a:ext>
              </a:extLst>
            </p:cNvPr>
            <p:cNvSpPr/>
            <p:nvPr/>
          </p:nvSpPr>
          <p:spPr>
            <a:xfrm flipH="1">
              <a:off x="8556450" y="3160082"/>
              <a:ext cx="123986" cy="318558"/>
            </a:xfrm>
            <a:custGeom>
              <a:avLst/>
              <a:gdLst/>
              <a:ahLst/>
              <a:cxnLst/>
              <a:rect l="l" t="t" r="r" b="b"/>
              <a:pathLst>
                <a:path w="5505" h="14144" extrusionOk="0">
                  <a:moveTo>
                    <a:pt x="5221" y="0"/>
                  </a:moveTo>
                  <a:cubicBezTo>
                    <a:pt x="5134" y="0"/>
                    <a:pt x="5038" y="45"/>
                    <a:pt x="4971" y="134"/>
                  </a:cubicBezTo>
                  <a:lnTo>
                    <a:pt x="735" y="7205"/>
                  </a:lnTo>
                  <a:cubicBezTo>
                    <a:pt x="668" y="7239"/>
                    <a:pt x="668" y="7305"/>
                    <a:pt x="668" y="7339"/>
                  </a:cubicBezTo>
                  <a:lnTo>
                    <a:pt x="1" y="13843"/>
                  </a:lnTo>
                  <a:cubicBezTo>
                    <a:pt x="1" y="13977"/>
                    <a:pt x="134" y="14144"/>
                    <a:pt x="301" y="14144"/>
                  </a:cubicBezTo>
                  <a:cubicBezTo>
                    <a:pt x="434" y="14144"/>
                    <a:pt x="568" y="14010"/>
                    <a:pt x="601" y="13877"/>
                  </a:cubicBezTo>
                  <a:lnTo>
                    <a:pt x="1235" y="7439"/>
                  </a:lnTo>
                  <a:lnTo>
                    <a:pt x="5438" y="400"/>
                  </a:lnTo>
                  <a:cubicBezTo>
                    <a:pt x="5505" y="300"/>
                    <a:pt x="5471" y="134"/>
                    <a:pt x="5338" y="34"/>
                  </a:cubicBezTo>
                  <a:cubicBezTo>
                    <a:pt x="5305" y="11"/>
                    <a:pt x="5264" y="0"/>
                    <a:pt x="5221" y="0"/>
                  </a:cubicBezTo>
                  <a:close/>
                </a:path>
              </a:pathLst>
            </a:custGeom>
            <a:solidFill>
              <a:srgbClr val="E59E9C"/>
            </a:solidFill>
            <a:ln>
              <a:noFill/>
            </a:ln>
          </p:spPr>
          <p:txBody>
            <a:bodyPr spcFirstLastPara="1" wrap="square" lIns="121900" tIns="121900" rIns="121900" bIns="121900" anchor="ctr" anchorCtr="0">
              <a:noAutofit/>
            </a:bodyPr>
            <a:lstStyle/>
            <a:p>
              <a:endParaRPr sz="2400"/>
            </a:p>
          </p:txBody>
        </p:sp>
        <p:sp>
          <p:nvSpPr>
            <p:cNvPr id="336" name="Google Shape;2442;p55">
              <a:extLst>
                <a:ext uri="{FF2B5EF4-FFF2-40B4-BE49-F238E27FC236}">
                  <a16:creationId xmlns:a16="http://schemas.microsoft.com/office/drawing/2014/main" id="{0B118759-C04A-412F-BCF5-7FF6C6228E10}"/>
                </a:ext>
              </a:extLst>
            </p:cNvPr>
            <p:cNvSpPr/>
            <p:nvPr/>
          </p:nvSpPr>
          <p:spPr>
            <a:xfrm flipH="1">
              <a:off x="8539175" y="3269767"/>
              <a:ext cx="66126" cy="208874"/>
            </a:xfrm>
            <a:custGeom>
              <a:avLst/>
              <a:gdLst/>
              <a:ahLst/>
              <a:cxnLst/>
              <a:rect l="l" t="t" r="r" b="b"/>
              <a:pathLst>
                <a:path w="2936" h="9274" extrusionOk="0">
                  <a:moveTo>
                    <a:pt x="2630" y="0"/>
                  </a:moveTo>
                  <a:cubicBezTo>
                    <a:pt x="2536" y="0"/>
                    <a:pt x="2447" y="45"/>
                    <a:pt x="2402" y="134"/>
                  </a:cubicBezTo>
                  <a:lnTo>
                    <a:pt x="501" y="3269"/>
                  </a:lnTo>
                  <a:cubicBezTo>
                    <a:pt x="468" y="3303"/>
                    <a:pt x="468" y="3336"/>
                    <a:pt x="468" y="3369"/>
                  </a:cubicBezTo>
                  <a:lnTo>
                    <a:pt x="1" y="8973"/>
                  </a:lnTo>
                  <a:cubicBezTo>
                    <a:pt x="1" y="9107"/>
                    <a:pt x="134" y="9274"/>
                    <a:pt x="301" y="9274"/>
                  </a:cubicBezTo>
                  <a:cubicBezTo>
                    <a:pt x="434" y="9274"/>
                    <a:pt x="568" y="9140"/>
                    <a:pt x="568" y="9007"/>
                  </a:cubicBezTo>
                  <a:lnTo>
                    <a:pt x="1001" y="3503"/>
                  </a:lnTo>
                  <a:lnTo>
                    <a:pt x="2836" y="434"/>
                  </a:lnTo>
                  <a:cubicBezTo>
                    <a:pt x="2936" y="301"/>
                    <a:pt x="2903" y="134"/>
                    <a:pt x="2769" y="34"/>
                  </a:cubicBezTo>
                  <a:cubicBezTo>
                    <a:pt x="2725" y="11"/>
                    <a:pt x="2676" y="0"/>
                    <a:pt x="2630" y="0"/>
                  </a:cubicBezTo>
                  <a:close/>
                </a:path>
              </a:pathLst>
            </a:custGeom>
            <a:solidFill>
              <a:srgbClr val="E59E9C"/>
            </a:solidFill>
            <a:ln>
              <a:noFill/>
            </a:ln>
          </p:spPr>
          <p:txBody>
            <a:bodyPr spcFirstLastPara="1" wrap="square" lIns="121900" tIns="121900" rIns="121900" bIns="121900" anchor="ctr" anchorCtr="0">
              <a:noAutofit/>
            </a:bodyPr>
            <a:lstStyle/>
            <a:p>
              <a:endParaRPr sz="2400"/>
            </a:p>
          </p:txBody>
        </p:sp>
        <p:sp>
          <p:nvSpPr>
            <p:cNvPr id="337" name="Google Shape;2443;p55">
              <a:extLst>
                <a:ext uri="{FF2B5EF4-FFF2-40B4-BE49-F238E27FC236}">
                  <a16:creationId xmlns:a16="http://schemas.microsoft.com/office/drawing/2014/main" id="{0AAAAC0B-CAAC-43E8-A58E-199C9CB8E71B}"/>
                </a:ext>
              </a:extLst>
            </p:cNvPr>
            <p:cNvSpPr/>
            <p:nvPr/>
          </p:nvSpPr>
          <p:spPr>
            <a:xfrm flipH="1">
              <a:off x="7715009" y="3592064"/>
              <a:ext cx="761080" cy="590653"/>
            </a:xfrm>
            <a:custGeom>
              <a:avLst/>
              <a:gdLst/>
              <a:ahLst/>
              <a:cxnLst/>
              <a:rect l="l" t="t" r="r" b="b"/>
              <a:pathLst>
                <a:path w="33792" h="26225" extrusionOk="0">
                  <a:moveTo>
                    <a:pt x="7206" y="1"/>
                  </a:moveTo>
                  <a:lnTo>
                    <a:pt x="1" y="6072"/>
                  </a:lnTo>
                  <a:lnTo>
                    <a:pt x="19381" y="23651"/>
                  </a:lnTo>
                  <a:cubicBezTo>
                    <a:pt x="21275" y="25349"/>
                    <a:pt x="23693" y="26225"/>
                    <a:pt x="26136" y="26225"/>
                  </a:cubicBezTo>
                  <a:cubicBezTo>
                    <a:pt x="27868" y="26225"/>
                    <a:pt x="29612" y="25785"/>
                    <a:pt x="31190" y="24885"/>
                  </a:cubicBezTo>
                  <a:lnTo>
                    <a:pt x="32624" y="24051"/>
                  </a:lnTo>
                  <a:lnTo>
                    <a:pt x="33792" y="15812"/>
                  </a:lnTo>
                  <a:lnTo>
                    <a:pt x="7206" y="1"/>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38" name="Google Shape;2444;p55">
              <a:extLst>
                <a:ext uri="{FF2B5EF4-FFF2-40B4-BE49-F238E27FC236}">
                  <a16:creationId xmlns:a16="http://schemas.microsoft.com/office/drawing/2014/main" id="{B95915F5-5DA1-4200-9216-6BDE13B4ED20}"/>
                </a:ext>
              </a:extLst>
            </p:cNvPr>
            <p:cNvSpPr/>
            <p:nvPr/>
          </p:nvSpPr>
          <p:spPr>
            <a:xfrm flipH="1">
              <a:off x="7657914" y="3275780"/>
              <a:ext cx="455292" cy="696463"/>
            </a:xfrm>
            <a:custGeom>
              <a:avLst/>
              <a:gdLst/>
              <a:ahLst/>
              <a:cxnLst/>
              <a:rect l="l" t="t" r="r" b="b"/>
              <a:pathLst>
                <a:path w="20215" h="30923" extrusionOk="0">
                  <a:moveTo>
                    <a:pt x="20215" y="0"/>
                  </a:moveTo>
                  <a:lnTo>
                    <a:pt x="20215" y="0"/>
                  </a:lnTo>
                  <a:cubicBezTo>
                    <a:pt x="15345" y="934"/>
                    <a:pt x="11008" y="3736"/>
                    <a:pt x="8140" y="7806"/>
                  </a:cubicBezTo>
                  <a:lnTo>
                    <a:pt x="0" y="19414"/>
                  </a:lnTo>
                  <a:cubicBezTo>
                    <a:pt x="7506" y="24284"/>
                    <a:pt x="17813" y="30922"/>
                    <a:pt x="17813" y="30922"/>
                  </a:cubicBezTo>
                  <a:lnTo>
                    <a:pt x="20215"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9" name="Google Shape;2445;p55">
              <a:extLst>
                <a:ext uri="{FF2B5EF4-FFF2-40B4-BE49-F238E27FC236}">
                  <a16:creationId xmlns:a16="http://schemas.microsoft.com/office/drawing/2014/main" id="{773DE953-576D-4B0A-9AA1-B0C6C7556327}"/>
                </a:ext>
              </a:extLst>
            </p:cNvPr>
            <p:cNvSpPr/>
            <p:nvPr/>
          </p:nvSpPr>
          <p:spPr>
            <a:xfrm flipH="1">
              <a:off x="7702239" y="3634879"/>
              <a:ext cx="410968" cy="337365"/>
            </a:xfrm>
            <a:custGeom>
              <a:avLst/>
              <a:gdLst/>
              <a:ahLst/>
              <a:cxnLst/>
              <a:rect l="l" t="t" r="r" b="b"/>
              <a:pathLst>
                <a:path w="18247" h="14979" extrusionOk="0">
                  <a:moveTo>
                    <a:pt x="2436" y="1"/>
                  </a:moveTo>
                  <a:lnTo>
                    <a:pt x="0" y="3470"/>
                  </a:lnTo>
                  <a:cubicBezTo>
                    <a:pt x="7339" y="8307"/>
                    <a:pt x="17813" y="14978"/>
                    <a:pt x="17813" y="14978"/>
                  </a:cubicBezTo>
                  <a:lnTo>
                    <a:pt x="18247" y="9908"/>
                  </a:lnTo>
                  <a:lnTo>
                    <a:pt x="243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0" name="Google Shape;2446;p55">
              <a:extLst>
                <a:ext uri="{FF2B5EF4-FFF2-40B4-BE49-F238E27FC236}">
                  <a16:creationId xmlns:a16="http://schemas.microsoft.com/office/drawing/2014/main" id="{9F4FB40F-6EE9-478F-9ED2-11209559DAE1}"/>
                </a:ext>
              </a:extLst>
            </p:cNvPr>
            <p:cNvSpPr/>
            <p:nvPr/>
          </p:nvSpPr>
          <p:spPr>
            <a:xfrm flipH="1">
              <a:off x="7869018" y="3382447"/>
              <a:ext cx="244189" cy="486869"/>
            </a:xfrm>
            <a:custGeom>
              <a:avLst/>
              <a:gdLst/>
              <a:ahLst/>
              <a:cxnLst/>
              <a:rect l="l" t="t" r="r" b="b"/>
              <a:pathLst>
                <a:path w="10842" h="21617" extrusionOk="0">
                  <a:moveTo>
                    <a:pt x="10842" y="1"/>
                  </a:moveTo>
                  <a:lnTo>
                    <a:pt x="10842" y="1"/>
                  </a:lnTo>
                  <a:cubicBezTo>
                    <a:pt x="9841" y="902"/>
                    <a:pt x="8940" y="1969"/>
                    <a:pt x="8140" y="3070"/>
                  </a:cubicBezTo>
                  <a:lnTo>
                    <a:pt x="0" y="14678"/>
                  </a:lnTo>
                  <a:cubicBezTo>
                    <a:pt x="3403" y="16880"/>
                    <a:pt x="7406" y="19482"/>
                    <a:pt x="10675" y="21616"/>
                  </a:cubicBezTo>
                  <a:cubicBezTo>
                    <a:pt x="9741" y="14778"/>
                    <a:pt x="10441" y="4571"/>
                    <a:pt x="1084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1" name="Google Shape;2447;p55">
              <a:extLst>
                <a:ext uri="{FF2B5EF4-FFF2-40B4-BE49-F238E27FC236}">
                  <a16:creationId xmlns:a16="http://schemas.microsoft.com/office/drawing/2014/main" id="{0A8EDF57-D2FA-47DA-9468-0A4E59E576BC}"/>
                </a:ext>
              </a:extLst>
            </p:cNvPr>
            <p:cNvSpPr/>
            <p:nvPr/>
          </p:nvSpPr>
          <p:spPr>
            <a:xfrm flipH="1">
              <a:off x="8314535" y="3592064"/>
              <a:ext cx="23" cy="23"/>
            </a:xfrm>
            <a:custGeom>
              <a:avLst/>
              <a:gdLst/>
              <a:ahLst/>
              <a:cxnLst/>
              <a:rect l="l" t="t" r="r" b="b"/>
              <a:pathLst>
                <a:path w="1" h="1" extrusionOk="0">
                  <a:moveTo>
                    <a:pt x="1" y="1"/>
                  </a:moveTo>
                  <a:close/>
                </a:path>
              </a:pathLst>
            </a:custGeom>
            <a:solidFill>
              <a:srgbClr val="38D6D2"/>
            </a:solidFill>
            <a:ln>
              <a:noFill/>
            </a:ln>
          </p:spPr>
          <p:txBody>
            <a:bodyPr spcFirstLastPara="1" wrap="square" lIns="121900" tIns="121900" rIns="121900" bIns="121900" anchor="ctr" anchorCtr="0">
              <a:noAutofit/>
            </a:bodyPr>
            <a:lstStyle/>
            <a:p>
              <a:endParaRPr sz="2400"/>
            </a:p>
          </p:txBody>
        </p:sp>
        <p:sp>
          <p:nvSpPr>
            <p:cNvPr id="342" name="Google Shape;2448;p55">
              <a:extLst>
                <a:ext uri="{FF2B5EF4-FFF2-40B4-BE49-F238E27FC236}">
                  <a16:creationId xmlns:a16="http://schemas.microsoft.com/office/drawing/2014/main" id="{77606EED-A111-446B-A0A8-5D03CF291D54}"/>
                </a:ext>
              </a:extLst>
            </p:cNvPr>
            <p:cNvSpPr/>
            <p:nvPr/>
          </p:nvSpPr>
          <p:spPr>
            <a:xfrm flipH="1">
              <a:off x="7866022" y="3586253"/>
              <a:ext cx="456801" cy="289076"/>
            </a:xfrm>
            <a:custGeom>
              <a:avLst/>
              <a:gdLst/>
              <a:ahLst/>
              <a:cxnLst/>
              <a:rect l="l" t="t" r="r" b="b"/>
              <a:pathLst>
                <a:path w="20282" h="12835" extrusionOk="0">
                  <a:moveTo>
                    <a:pt x="303" y="0"/>
                  </a:moveTo>
                  <a:cubicBezTo>
                    <a:pt x="218" y="0"/>
                    <a:pt x="141" y="44"/>
                    <a:pt x="101" y="125"/>
                  </a:cubicBezTo>
                  <a:cubicBezTo>
                    <a:pt x="1" y="259"/>
                    <a:pt x="68" y="425"/>
                    <a:pt x="168" y="492"/>
                  </a:cubicBezTo>
                  <a:lnTo>
                    <a:pt x="19815" y="12801"/>
                  </a:lnTo>
                  <a:cubicBezTo>
                    <a:pt x="19915" y="12834"/>
                    <a:pt x="19948" y="12834"/>
                    <a:pt x="19982" y="12834"/>
                  </a:cubicBezTo>
                  <a:cubicBezTo>
                    <a:pt x="20115" y="12834"/>
                    <a:pt x="20215" y="12801"/>
                    <a:pt x="20215" y="12734"/>
                  </a:cubicBezTo>
                  <a:cubicBezTo>
                    <a:pt x="20282" y="12601"/>
                    <a:pt x="20249" y="12434"/>
                    <a:pt x="20115" y="12334"/>
                  </a:cubicBezTo>
                  <a:lnTo>
                    <a:pt x="468" y="58"/>
                  </a:lnTo>
                  <a:cubicBezTo>
                    <a:pt x="415" y="19"/>
                    <a:pt x="357" y="0"/>
                    <a:pt x="303" y="0"/>
                  </a:cubicBezTo>
                  <a:close/>
                </a:path>
              </a:pathLst>
            </a:custGeom>
            <a:solidFill>
              <a:srgbClr val="E59E9C"/>
            </a:solidFill>
            <a:ln>
              <a:noFill/>
            </a:ln>
          </p:spPr>
          <p:txBody>
            <a:bodyPr spcFirstLastPara="1" wrap="square" lIns="121900" tIns="121900" rIns="121900" bIns="121900" anchor="ctr" anchorCtr="0">
              <a:noAutofit/>
            </a:bodyPr>
            <a:lstStyle/>
            <a:p>
              <a:endParaRPr sz="2400"/>
            </a:p>
          </p:txBody>
        </p:sp>
        <p:sp>
          <p:nvSpPr>
            <p:cNvPr id="343" name="Google Shape;2449;p55">
              <a:extLst>
                <a:ext uri="{FF2B5EF4-FFF2-40B4-BE49-F238E27FC236}">
                  <a16:creationId xmlns:a16="http://schemas.microsoft.com/office/drawing/2014/main" id="{4B8D3581-6CFA-4541-A67B-881A615480B3}"/>
                </a:ext>
              </a:extLst>
            </p:cNvPr>
            <p:cNvSpPr/>
            <p:nvPr/>
          </p:nvSpPr>
          <p:spPr>
            <a:xfrm flipH="1">
              <a:off x="7718770" y="3151276"/>
              <a:ext cx="994706" cy="1032026"/>
            </a:xfrm>
            <a:custGeom>
              <a:avLst/>
              <a:gdLst/>
              <a:ahLst/>
              <a:cxnLst/>
              <a:rect l="l" t="t" r="r" b="b"/>
              <a:pathLst>
                <a:path w="44165" h="45822" extrusionOk="0">
                  <a:moveTo>
                    <a:pt x="7779" y="0"/>
                  </a:moveTo>
                  <a:cubicBezTo>
                    <a:pt x="7340" y="0"/>
                    <a:pt x="6914" y="221"/>
                    <a:pt x="6672" y="625"/>
                  </a:cubicBezTo>
                  <a:cubicBezTo>
                    <a:pt x="6409" y="507"/>
                    <a:pt x="6126" y="451"/>
                    <a:pt x="5843" y="451"/>
                  </a:cubicBezTo>
                  <a:cubicBezTo>
                    <a:pt x="5085" y="451"/>
                    <a:pt x="4325" y="854"/>
                    <a:pt x="3936" y="1559"/>
                  </a:cubicBezTo>
                  <a:lnTo>
                    <a:pt x="0" y="8364"/>
                  </a:lnTo>
                  <a:lnTo>
                    <a:pt x="0" y="17470"/>
                  </a:lnTo>
                  <a:lnTo>
                    <a:pt x="10541" y="25643"/>
                  </a:lnTo>
                  <a:lnTo>
                    <a:pt x="29888" y="43222"/>
                  </a:lnTo>
                  <a:cubicBezTo>
                    <a:pt x="30255" y="43555"/>
                    <a:pt x="30622" y="43822"/>
                    <a:pt x="31056" y="44122"/>
                  </a:cubicBezTo>
                  <a:cubicBezTo>
                    <a:pt x="32708" y="45242"/>
                    <a:pt x="34654" y="45822"/>
                    <a:pt x="36621" y="45822"/>
                  </a:cubicBezTo>
                  <a:cubicBezTo>
                    <a:pt x="38347" y="45822"/>
                    <a:pt x="40089" y="45376"/>
                    <a:pt x="41663" y="44456"/>
                  </a:cubicBezTo>
                  <a:lnTo>
                    <a:pt x="43131" y="43622"/>
                  </a:lnTo>
                  <a:lnTo>
                    <a:pt x="44165" y="36284"/>
                  </a:lnTo>
                  <a:lnTo>
                    <a:pt x="37393" y="38152"/>
                  </a:lnTo>
                  <a:cubicBezTo>
                    <a:pt x="36534" y="38391"/>
                    <a:pt x="35662" y="38508"/>
                    <a:pt x="34799" y="38508"/>
                  </a:cubicBezTo>
                  <a:cubicBezTo>
                    <a:pt x="32416" y="38508"/>
                    <a:pt x="30099" y="37616"/>
                    <a:pt x="28287" y="35950"/>
                  </a:cubicBezTo>
                  <a:lnTo>
                    <a:pt x="15278" y="23941"/>
                  </a:lnTo>
                  <a:cubicBezTo>
                    <a:pt x="10808" y="17103"/>
                    <a:pt x="3636" y="14301"/>
                    <a:pt x="3636" y="14301"/>
                  </a:cubicBezTo>
                  <a:lnTo>
                    <a:pt x="4236" y="6963"/>
                  </a:lnTo>
                  <a:lnTo>
                    <a:pt x="8873" y="525"/>
                  </a:lnTo>
                  <a:lnTo>
                    <a:pt x="8606" y="291"/>
                  </a:lnTo>
                  <a:cubicBezTo>
                    <a:pt x="8356" y="94"/>
                    <a:pt x="8065" y="0"/>
                    <a:pt x="7779" y="0"/>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44" name="Google Shape;2450;p55">
              <a:extLst>
                <a:ext uri="{FF2B5EF4-FFF2-40B4-BE49-F238E27FC236}">
                  <a16:creationId xmlns:a16="http://schemas.microsoft.com/office/drawing/2014/main" id="{17361F44-8B1A-48F7-9CE6-660EB49B2FE8}"/>
                </a:ext>
              </a:extLst>
            </p:cNvPr>
            <p:cNvSpPr/>
            <p:nvPr/>
          </p:nvSpPr>
          <p:spPr>
            <a:xfrm flipH="1">
              <a:off x="6172623" y="3301276"/>
              <a:ext cx="135991" cy="196148"/>
            </a:xfrm>
            <a:custGeom>
              <a:avLst/>
              <a:gdLst/>
              <a:ahLst/>
              <a:cxnLst/>
              <a:rect l="l" t="t" r="r" b="b"/>
              <a:pathLst>
                <a:path w="6038" h="8709" extrusionOk="0">
                  <a:moveTo>
                    <a:pt x="1761" y="1"/>
                  </a:moveTo>
                  <a:cubicBezTo>
                    <a:pt x="1543" y="1"/>
                    <a:pt x="1320" y="45"/>
                    <a:pt x="1101" y="136"/>
                  </a:cubicBezTo>
                  <a:cubicBezTo>
                    <a:pt x="367" y="469"/>
                    <a:pt x="0" y="1370"/>
                    <a:pt x="234" y="2104"/>
                  </a:cubicBezTo>
                  <a:lnTo>
                    <a:pt x="2302" y="8709"/>
                  </a:lnTo>
                  <a:lnTo>
                    <a:pt x="6038" y="5973"/>
                  </a:lnTo>
                  <a:lnTo>
                    <a:pt x="3203" y="870"/>
                  </a:lnTo>
                  <a:cubicBezTo>
                    <a:pt x="2887" y="312"/>
                    <a:pt x="2343" y="1"/>
                    <a:pt x="1761" y="1"/>
                  </a:cubicBezTo>
                  <a:close/>
                </a:path>
              </a:pathLst>
            </a:custGeom>
            <a:solidFill>
              <a:srgbClr val="E28988"/>
            </a:solidFill>
            <a:ln>
              <a:noFill/>
            </a:ln>
          </p:spPr>
          <p:txBody>
            <a:bodyPr spcFirstLastPara="1" wrap="square" lIns="121900" tIns="121900" rIns="121900" bIns="121900" anchor="ctr" anchorCtr="0">
              <a:noAutofit/>
            </a:bodyPr>
            <a:lstStyle/>
            <a:p>
              <a:endParaRPr sz="2400"/>
            </a:p>
          </p:txBody>
        </p:sp>
        <p:sp>
          <p:nvSpPr>
            <p:cNvPr id="345" name="Google Shape;2451;p55">
              <a:extLst>
                <a:ext uri="{FF2B5EF4-FFF2-40B4-BE49-F238E27FC236}">
                  <a16:creationId xmlns:a16="http://schemas.microsoft.com/office/drawing/2014/main" id="{CF0B7809-1B6D-400D-AA04-EC704B32F7C2}"/>
                </a:ext>
              </a:extLst>
            </p:cNvPr>
            <p:cNvSpPr/>
            <p:nvPr/>
          </p:nvSpPr>
          <p:spPr>
            <a:xfrm flipH="1">
              <a:off x="5964515" y="3141231"/>
              <a:ext cx="129234" cy="306599"/>
            </a:xfrm>
            <a:custGeom>
              <a:avLst/>
              <a:gdLst/>
              <a:ahLst/>
              <a:cxnLst/>
              <a:rect l="l" t="t" r="r" b="b"/>
              <a:pathLst>
                <a:path w="5738" h="13613" extrusionOk="0">
                  <a:moveTo>
                    <a:pt x="1687" y="1"/>
                  </a:moveTo>
                  <a:cubicBezTo>
                    <a:pt x="1659" y="1"/>
                    <a:pt x="1630" y="2"/>
                    <a:pt x="1602" y="3"/>
                  </a:cubicBezTo>
                  <a:cubicBezTo>
                    <a:pt x="634" y="37"/>
                    <a:pt x="0" y="1037"/>
                    <a:pt x="367" y="1938"/>
                  </a:cubicBezTo>
                  <a:lnTo>
                    <a:pt x="2436" y="6841"/>
                  </a:lnTo>
                  <a:lnTo>
                    <a:pt x="1201" y="12612"/>
                  </a:lnTo>
                  <a:lnTo>
                    <a:pt x="4637" y="13613"/>
                  </a:lnTo>
                  <a:lnTo>
                    <a:pt x="5738" y="6341"/>
                  </a:lnTo>
                  <a:lnTo>
                    <a:pt x="2903" y="737"/>
                  </a:lnTo>
                  <a:cubicBezTo>
                    <a:pt x="2681" y="294"/>
                    <a:pt x="2219" y="1"/>
                    <a:pt x="1687" y="1"/>
                  </a:cubicBezTo>
                  <a:close/>
                </a:path>
              </a:pathLst>
            </a:custGeom>
            <a:solidFill>
              <a:srgbClr val="EAA5A0"/>
            </a:solidFill>
            <a:ln>
              <a:noFill/>
            </a:ln>
          </p:spPr>
          <p:txBody>
            <a:bodyPr spcFirstLastPara="1" wrap="square" lIns="121900" tIns="121900" rIns="121900" bIns="121900" anchor="ctr" anchorCtr="0">
              <a:noAutofit/>
            </a:bodyPr>
            <a:lstStyle/>
            <a:p>
              <a:endParaRPr sz="2400"/>
            </a:p>
          </p:txBody>
        </p:sp>
        <p:sp>
          <p:nvSpPr>
            <p:cNvPr id="346" name="Google Shape;2452;p55">
              <a:extLst>
                <a:ext uri="{FF2B5EF4-FFF2-40B4-BE49-F238E27FC236}">
                  <a16:creationId xmlns:a16="http://schemas.microsoft.com/office/drawing/2014/main" id="{66E9DD8E-37DF-45C4-A8CC-313F350650B3}"/>
                </a:ext>
              </a:extLst>
            </p:cNvPr>
            <p:cNvSpPr/>
            <p:nvPr/>
          </p:nvSpPr>
          <p:spPr>
            <a:xfrm flipH="1">
              <a:off x="5976520" y="3116434"/>
              <a:ext cx="401216" cy="580833"/>
            </a:xfrm>
            <a:custGeom>
              <a:avLst/>
              <a:gdLst/>
              <a:ahLst/>
              <a:cxnLst/>
              <a:rect l="l" t="t" r="r" b="b"/>
              <a:pathLst>
                <a:path w="17814" h="25789" extrusionOk="0">
                  <a:moveTo>
                    <a:pt x="8354" y="0"/>
                  </a:moveTo>
                  <a:cubicBezTo>
                    <a:pt x="8020" y="0"/>
                    <a:pt x="7684" y="128"/>
                    <a:pt x="7439" y="404"/>
                  </a:cubicBezTo>
                  <a:lnTo>
                    <a:pt x="7039" y="771"/>
                  </a:lnTo>
                  <a:cubicBezTo>
                    <a:pt x="6605" y="1238"/>
                    <a:pt x="6572" y="1938"/>
                    <a:pt x="6939" y="2439"/>
                  </a:cubicBezTo>
                  <a:lnTo>
                    <a:pt x="9140" y="5441"/>
                  </a:lnTo>
                  <a:lnTo>
                    <a:pt x="7005" y="3406"/>
                  </a:lnTo>
                  <a:cubicBezTo>
                    <a:pt x="6713" y="3148"/>
                    <a:pt x="6332" y="3005"/>
                    <a:pt x="5954" y="3005"/>
                  </a:cubicBezTo>
                  <a:cubicBezTo>
                    <a:pt x="5598" y="3005"/>
                    <a:pt x="5245" y="3131"/>
                    <a:pt x="4971" y="3406"/>
                  </a:cubicBezTo>
                  <a:cubicBezTo>
                    <a:pt x="4337" y="3906"/>
                    <a:pt x="4304" y="4807"/>
                    <a:pt x="4804" y="5441"/>
                  </a:cubicBezTo>
                  <a:lnTo>
                    <a:pt x="7939" y="9277"/>
                  </a:lnTo>
                  <a:lnTo>
                    <a:pt x="8006" y="14114"/>
                  </a:lnTo>
                  <a:cubicBezTo>
                    <a:pt x="2002" y="16449"/>
                    <a:pt x="0" y="21486"/>
                    <a:pt x="0" y="21486"/>
                  </a:cubicBezTo>
                  <a:lnTo>
                    <a:pt x="8240" y="25789"/>
                  </a:lnTo>
                  <a:lnTo>
                    <a:pt x="17813" y="16515"/>
                  </a:lnTo>
                  <a:lnTo>
                    <a:pt x="16846" y="7442"/>
                  </a:lnTo>
                  <a:lnTo>
                    <a:pt x="12209" y="1104"/>
                  </a:lnTo>
                  <a:cubicBezTo>
                    <a:pt x="11775" y="539"/>
                    <a:pt x="11113" y="229"/>
                    <a:pt x="10438" y="229"/>
                  </a:cubicBezTo>
                  <a:cubicBezTo>
                    <a:pt x="10076" y="229"/>
                    <a:pt x="9711" y="318"/>
                    <a:pt x="9374" y="504"/>
                  </a:cubicBezTo>
                  <a:cubicBezTo>
                    <a:pt x="9139" y="179"/>
                    <a:pt x="8748" y="0"/>
                    <a:pt x="8354" y="0"/>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47" name="Google Shape;2453;p55">
              <a:extLst>
                <a:ext uri="{FF2B5EF4-FFF2-40B4-BE49-F238E27FC236}">
                  <a16:creationId xmlns:a16="http://schemas.microsoft.com/office/drawing/2014/main" id="{286FC674-CF95-4C1B-B765-94A475F136F6}"/>
                </a:ext>
              </a:extLst>
            </p:cNvPr>
            <p:cNvSpPr/>
            <p:nvPr/>
          </p:nvSpPr>
          <p:spPr>
            <a:xfrm flipH="1">
              <a:off x="6017848" y="3121343"/>
              <a:ext cx="155540" cy="305450"/>
            </a:xfrm>
            <a:custGeom>
              <a:avLst/>
              <a:gdLst/>
              <a:ahLst/>
              <a:cxnLst/>
              <a:rect l="l" t="t" r="r" b="b"/>
              <a:pathLst>
                <a:path w="6906" h="13562" extrusionOk="0">
                  <a:moveTo>
                    <a:pt x="326" y="1"/>
                  </a:moveTo>
                  <a:cubicBezTo>
                    <a:pt x="268" y="1"/>
                    <a:pt x="211" y="27"/>
                    <a:pt x="167" y="86"/>
                  </a:cubicBezTo>
                  <a:cubicBezTo>
                    <a:pt x="34" y="152"/>
                    <a:pt x="1" y="319"/>
                    <a:pt x="101" y="453"/>
                  </a:cubicBezTo>
                  <a:lnTo>
                    <a:pt x="5038" y="6991"/>
                  </a:lnTo>
                  <a:lnTo>
                    <a:pt x="6372" y="13328"/>
                  </a:lnTo>
                  <a:cubicBezTo>
                    <a:pt x="6372" y="13462"/>
                    <a:pt x="6505" y="13562"/>
                    <a:pt x="6605" y="13562"/>
                  </a:cubicBezTo>
                  <a:cubicBezTo>
                    <a:pt x="6772" y="13529"/>
                    <a:pt x="6906" y="13395"/>
                    <a:pt x="6872" y="13228"/>
                  </a:cubicBezTo>
                  <a:lnTo>
                    <a:pt x="5538" y="6857"/>
                  </a:lnTo>
                  <a:cubicBezTo>
                    <a:pt x="5538" y="6790"/>
                    <a:pt x="5505" y="6757"/>
                    <a:pt x="5505" y="6724"/>
                  </a:cubicBezTo>
                  <a:lnTo>
                    <a:pt x="534" y="119"/>
                  </a:lnTo>
                  <a:cubicBezTo>
                    <a:pt x="478" y="44"/>
                    <a:pt x="401" y="1"/>
                    <a:pt x="326" y="1"/>
                  </a:cubicBezTo>
                  <a:close/>
                </a:path>
              </a:pathLst>
            </a:custGeom>
            <a:solidFill>
              <a:srgbClr val="E59E9C"/>
            </a:solidFill>
            <a:ln>
              <a:noFill/>
            </a:ln>
          </p:spPr>
          <p:txBody>
            <a:bodyPr spcFirstLastPara="1" wrap="square" lIns="121900" tIns="121900" rIns="121900" bIns="121900" anchor="ctr" anchorCtr="0">
              <a:noAutofit/>
            </a:bodyPr>
            <a:lstStyle/>
            <a:p>
              <a:endParaRPr sz="2400"/>
            </a:p>
          </p:txBody>
        </p:sp>
        <p:sp>
          <p:nvSpPr>
            <p:cNvPr id="348" name="Google Shape;2454;p55">
              <a:extLst>
                <a:ext uri="{FF2B5EF4-FFF2-40B4-BE49-F238E27FC236}">
                  <a16:creationId xmlns:a16="http://schemas.microsoft.com/office/drawing/2014/main" id="{FD0B1BF4-7DA7-4A27-A381-519F5FD25400}"/>
                </a:ext>
              </a:extLst>
            </p:cNvPr>
            <p:cNvSpPr/>
            <p:nvPr/>
          </p:nvSpPr>
          <p:spPr>
            <a:xfrm flipH="1">
              <a:off x="6092984" y="3232402"/>
              <a:ext cx="87162" cy="202657"/>
            </a:xfrm>
            <a:custGeom>
              <a:avLst/>
              <a:gdLst/>
              <a:ahLst/>
              <a:cxnLst/>
              <a:rect l="l" t="t" r="r" b="b"/>
              <a:pathLst>
                <a:path w="3870" h="8998" extrusionOk="0">
                  <a:moveTo>
                    <a:pt x="309" y="0"/>
                  </a:moveTo>
                  <a:cubicBezTo>
                    <a:pt x="257" y="0"/>
                    <a:pt x="207" y="19"/>
                    <a:pt x="167" y="58"/>
                  </a:cubicBezTo>
                  <a:cubicBezTo>
                    <a:pt x="34" y="158"/>
                    <a:pt x="0" y="325"/>
                    <a:pt x="100" y="458"/>
                  </a:cubicBezTo>
                  <a:lnTo>
                    <a:pt x="2269" y="3327"/>
                  </a:lnTo>
                  <a:lnTo>
                    <a:pt x="3336" y="8798"/>
                  </a:lnTo>
                  <a:cubicBezTo>
                    <a:pt x="3369" y="8931"/>
                    <a:pt x="3503" y="8998"/>
                    <a:pt x="3636" y="8998"/>
                  </a:cubicBezTo>
                  <a:cubicBezTo>
                    <a:pt x="3770" y="8965"/>
                    <a:pt x="3870" y="8831"/>
                    <a:pt x="3870" y="8664"/>
                  </a:cubicBezTo>
                  <a:lnTo>
                    <a:pt x="2802" y="3160"/>
                  </a:lnTo>
                  <a:cubicBezTo>
                    <a:pt x="2802" y="3127"/>
                    <a:pt x="2736" y="3094"/>
                    <a:pt x="2736" y="3027"/>
                  </a:cubicBezTo>
                  <a:lnTo>
                    <a:pt x="534" y="125"/>
                  </a:lnTo>
                  <a:cubicBezTo>
                    <a:pt x="474" y="44"/>
                    <a:pt x="388" y="0"/>
                    <a:pt x="309" y="0"/>
                  </a:cubicBezTo>
                  <a:close/>
                </a:path>
              </a:pathLst>
            </a:custGeom>
            <a:solidFill>
              <a:srgbClr val="E59E9C"/>
            </a:solidFill>
            <a:ln>
              <a:noFill/>
            </a:ln>
          </p:spPr>
          <p:txBody>
            <a:bodyPr spcFirstLastPara="1" wrap="square" lIns="121900" tIns="121900" rIns="121900" bIns="121900" anchor="ctr" anchorCtr="0">
              <a:noAutofit/>
            </a:bodyPr>
            <a:lstStyle/>
            <a:p>
              <a:endParaRPr sz="2400"/>
            </a:p>
          </p:txBody>
        </p:sp>
        <p:sp>
          <p:nvSpPr>
            <p:cNvPr id="349" name="Google Shape;2455;p55">
              <a:extLst>
                <a:ext uri="{FF2B5EF4-FFF2-40B4-BE49-F238E27FC236}">
                  <a16:creationId xmlns:a16="http://schemas.microsoft.com/office/drawing/2014/main" id="{5A4AF6F4-D055-48E8-817E-AA0A30117B74}"/>
                </a:ext>
              </a:extLst>
            </p:cNvPr>
            <p:cNvSpPr/>
            <p:nvPr/>
          </p:nvSpPr>
          <p:spPr>
            <a:xfrm flipH="1">
              <a:off x="6193659" y="3577784"/>
              <a:ext cx="730270" cy="633535"/>
            </a:xfrm>
            <a:custGeom>
              <a:avLst/>
              <a:gdLst/>
              <a:ahLst/>
              <a:cxnLst/>
              <a:rect l="l" t="t" r="r" b="b"/>
              <a:pathLst>
                <a:path w="32424" h="28129" extrusionOk="0">
                  <a:moveTo>
                    <a:pt x="24652" y="1"/>
                  </a:moveTo>
                  <a:lnTo>
                    <a:pt x="468" y="18481"/>
                  </a:lnTo>
                  <a:lnTo>
                    <a:pt x="1" y="26486"/>
                  </a:lnTo>
                  <a:lnTo>
                    <a:pt x="3503" y="27287"/>
                  </a:lnTo>
                  <a:cubicBezTo>
                    <a:pt x="4812" y="27854"/>
                    <a:pt x="6191" y="28129"/>
                    <a:pt x="7557" y="28129"/>
                  </a:cubicBezTo>
                  <a:cubicBezTo>
                    <a:pt x="10370" y="28129"/>
                    <a:pt x="13125" y="26963"/>
                    <a:pt x="15078" y="24785"/>
                  </a:cubicBezTo>
                  <a:lnTo>
                    <a:pt x="32424" y="5305"/>
                  </a:lnTo>
                  <a:lnTo>
                    <a:pt x="24652" y="1"/>
                  </a:ln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50" name="Google Shape;2456;p55">
              <a:extLst>
                <a:ext uri="{FF2B5EF4-FFF2-40B4-BE49-F238E27FC236}">
                  <a16:creationId xmlns:a16="http://schemas.microsoft.com/office/drawing/2014/main" id="{4F0D1CC3-AF31-44A5-9064-0FE3218D213F}"/>
                </a:ext>
              </a:extLst>
            </p:cNvPr>
            <p:cNvSpPr/>
            <p:nvPr/>
          </p:nvSpPr>
          <p:spPr>
            <a:xfrm flipH="1">
              <a:off x="6369447" y="3577784"/>
              <a:ext cx="23" cy="23"/>
            </a:xfrm>
            <a:custGeom>
              <a:avLst/>
              <a:gdLst/>
              <a:ahLst/>
              <a:cxnLst/>
              <a:rect l="l" t="t" r="r" b="b"/>
              <a:pathLst>
                <a:path w="1" h="1" extrusionOk="0">
                  <a:moveTo>
                    <a:pt x="0" y="1"/>
                  </a:moveTo>
                  <a:close/>
                </a:path>
              </a:pathLst>
            </a:custGeom>
            <a:solidFill>
              <a:srgbClr val="38D6D2"/>
            </a:solidFill>
            <a:ln>
              <a:noFill/>
            </a:ln>
          </p:spPr>
          <p:txBody>
            <a:bodyPr spcFirstLastPara="1" wrap="square" lIns="121900" tIns="121900" rIns="121900" bIns="121900" anchor="ctr" anchorCtr="0">
              <a:noAutofit/>
            </a:bodyPr>
            <a:lstStyle/>
            <a:p>
              <a:endParaRPr sz="2400"/>
            </a:p>
          </p:txBody>
        </p:sp>
        <p:sp>
          <p:nvSpPr>
            <p:cNvPr id="351" name="Google Shape;2457;p55">
              <a:extLst>
                <a:ext uri="{FF2B5EF4-FFF2-40B4-BE49-F238E27FC236}">
                  <a16:creationId xmlns:a16="http://schemas.microsoft.com/office/drawing/2014/main" id="{DA2CD48A-B3CA-4967-A321-802BAEE71BB1}"/>
                </a:ext>
              </a:extLst>
            </p:cNvPr>
            <p:cNvSpPr/>
            <p:nvPr/>
          </p:nvSpPr>
          <p:spPr>
            <a:xfrm flipH="1">
              <a:off x="6362690" y="3571681"/>
              <a:ext cx="422995" cy="335202"/>
            </a:xfrm>
            <a:custGeom>
              <a:avLst/>
              <a:gdLst/>
              <a:ahLst/>
              <a:cxnLst/>
              <a:rect l="l" t="t" r="r" b="b"/>
              <a:pathLst>
                <a:path w="18781" h="14883" extrusionOk="0">
                  <a:moveTo>
                    <a:pt x="18516" y="0"/>
                  </a:moveTo>
                  <a:cubicBezTo>
                    <a:pt x="18454" y="0"/>
                    <a:pt x="18393" y="25"/>
                    <a:pt x="18347" y="72"/>
                  </a:cubicBezTo>
                  <a:lnTo>
                    <a:pt x="101" y="14382"/>
                  </a:lnTo>
                  <a:cubicBezTo>
                    <a:pt x="1" y="14449"/>
                    <a:pt x="1" y="14615"/>
                    <a:pt x="67" y="14749"/>
                  </a:cubicBezTo>
                  <a:cubicBezTo>
                    <a:pt x="101" y="14816"/>
                    <a:pt x="201" y="14882"/>
                    <a:pt x="267" y="14882"/>
                  </a:cubicBezTo>
                  <a:cubicBezTo>
                    <a:pt x="367" y="14882"/>
                    <a:pt x="401" y="14882"/>
                    <a:pt x="434" y="14782"/>
                  </a:cubicBezTo>
                  <a:lnTo>
                    <a:pt x="18647" y="472"/>
                  </a:lnTo>
                  <a:cubicBezTo>
                    <a:pt x="18781" y="405"/>
                    <a:pt x="18781" y="238"/>
                    <a:pt x="18714" y="105"/>
                  </a:cubicBezTo>
                  <a:cubicBezTo>
                    <a:pt x="18660" y="34"/>
                    <a:pt x="18587" y="0"/>
                    <a:pt x="18516" y="0"/>
                  </a:cubicBezTo>
                  <a:close/>
                </a:path>
              </a:pathLst>
            </a:custGeom>
            <a:solidFill>
              <a:srgbClr val="E59E9C"/>
            </a:solidFill>
            <a:ln>
              <a:noFill/>
            </a:ln>
          </p:spPr>
          <p:txBody>
            <a:bodyPr spcFirstLastPara="1" wrap="square" lIns="121900" tIns="121900" rIns="121900" bIns="121900" anchor="ctr" anchorCtr="0">
              <a:noAutofit/>
            </a:bodyPr>
            <a:lstStyle/>
            <a:p>
              <a:endParaRPr sz="2400"/>
            </a:p>
          </p:txBody>
        </p:sp>
        <p:sp>
          <p:nvSpPr>
            <p:cNvPr id="352" name="Google Shape;2458;p55">
              <a:extLst>
                <a:ext uri="{FF2B5EF4-FFF2-40B4-BE49-F238E27FC236}">
                  <a16:creationId xmlns:a16="http://schemas.microsoft.com/office/drawing/2014/main" id="{E95E681B-AE35-4D74-933C-E0BD0247C1E6}"/>
                </a:ext>
              </a:extLst>
            </p:cNvPr>
            <p:cNvSpPr/>
            <p:nvPr/>
          </p:nvSpPr>
          <p:spPr>
            <a:xfrm flipH="1">
              <a:off x="5977285" y="3116434"/>
              <a:ext cx="946643" cy="1096395"/>
            </a:xfrm>
            <a:custGeom>
              <a:avLst/>
              <a:gdLst/>
              <a:ahLst/>
              <a:cxnLst/>
              <a:rect l="l" t="t" r="r" b="b"/>
              <a:pathLst>
                <a:path w="42031" h="48680" extrusionOk="0">
                  <a:moveTo>
                    <a:pt x="32571" y="0"/>
                  </a:moveTo>
                  <a:cubicBezTo>
                    <a:pt x="32238" y="0"/>
                    <a:pt x="31902" y="128"/>
                    <a:pt x="31657" y="404"/>
                  </a:cubicBezTo>
                  <a:lnTo>
                    <a:pt x="31423" y="637"/>
                  </a:lnTo>
                  <a:lnTo>
                    <a:pt x="36727" y="6508"/>
                  </a:lnTo>
                  <a:lnTo>
                    <a:pt x="38095" y="13747"/>
                  </a:lnTo>
                  <a:cubicBezTo>
                    <a:pt x="38095" y="13747"/>
                    <a:pt x="31256" y="17316"/>
                    <a:pt x="27554" y="24588"/>
                  </a:cubicBezTo>
                  <a:lnTo>
                    <a:pt x="16379" y="37364"/>
                  </a:lnTo>
                  <a:cubicBezTo>
                    <a:pt x="14486" y="39513"/>
                    <a:pt x="11787" y="40701"/>
                    <a:pt x="9022" y="40701"/>
                  </a:cubicBezTo>
                  <a:cubicBezTo>
                    <a:pt x="8183" y="40701"/>
                    <a:pt x="7337" y="40591"/>
                    <a:pt x="6505" y="40366"/>
                  </a:cubicBezTo>
                  <a:lnTo>
                    <a:pt x="401" y="38765"/>
                  </a:lnTo>
                  <a:lnTo>
                    <a:pt x="1" y="47037"/>
                  </a:lnTo>
                  <a:lnTo>
                    <a:pt x="3503" y="47838"/>
                  </a:lnTo>
                  <a:cubicBezTo>
                    <a:pt x="4808" y="48404"/>
                    <a:pt x="6181" y="48679"/>
                    <a:pt x="7541" y="48679"/>
                  </a:cubicBezTo>
                  <a:cubicBezTo>
                    <a:pt x="9868" y="48679"/>
                    <a:pt x="12158" y="47873"/>
                    <a:pt x="14011" y="46337"/>
                  </a:cubicBezTo>
                  <a:cubicBezTo>
                    <a:pt x="14378" y="46003"/>
                    <a:pt x="14711" y="45669"/>
                    <a:pt x="15045" y="45303"/>
                  </a:cubicBezTo>
                  <a:lnTo>
                    <a:pt x="32424" y="25789"/>
                  </a:lnTo>
                  <a:lnTo>
                    <a:pt x="42031" y="16515"/>
                  </a:lnTo>
                  <a:lnTo>
                    <a:pt x="41063" y="7442"/>
                  </a:lnTo>
                  <a:lnTo>
                    <a:pt x="36427" y="1104"/>
                  </a:lnTo>
                  <a:cubicBezTo>
                    <a:pt x="35992" y="539"/>
                    <a:pt x="35331" y="229"/>
                    <a:pt x="34656" y="229"/>
                  </a:cubicBezTo>
                  <a:cubicBezTo>
                    <a:pt x="34294" y="229"/>
                    <a:pt x="33929" y="318"/>
                    <a:pt x="33591" y="504"/>
                  </a:cubicBezTo>
                  <a:cubicBezTo>
                    <a:pt x="33357" y="179"/>
                    <a:pt x="32966" y="0"/>
                    <a:pt x="32571" y="0"/>
                  </a:cubicBezTo>
                  <a:close/>
                </a:path>
              </a:pathLst>
            </a:custGeom>
            <a:solidFill>
              <a:srgbClr val="FCC5BE"/>
            </a:solidFill>
            <a:ln>
              <a:noFill/>
            </a:ln>
          </p:spPr>
          <p:txBody>
            <a:bodyPr spcFirstLastPara="1" wrap="square" lIns="121900" tIns="121900" rIns="121900" bIns="121900" anchor="ctr" anchorCtr="0">
              <a:noAutofit/>
            </a:bodyPr>
            <a:lstStyle/>
            <a:p>
              <a:endParaRPr sz="2400"/>
            </a:p>
          </p:txBody>
        </p:sp>
        <p:sp>
          <p:nvSpPr>
            <p:cNvPr id="353" name="Google Shape;2459;p55">
              <a:extLst>
                <a:ext uri="{FF2B5EF4-FFF2-40B4-BE49-F238E27FC236}">
                  <a16:creationId xmlns:a16="http://schemas.microsoft.com/office/drawing/2014/main" id="{4C2A1170-88A3-4197-9922-94D27154BDC2}"/>
                </a:ext>
              </a:extLst>
            </p:cNvPr>
            <p:cNvSpPr/>
            <p:nvPr/>
          </p:nvSpPr>
          <p:spPr>
            <a:xfrm flipH="1">
              <a:off x="5231108" y="2703059"/>
              <a:ext cx="831711" cy="98446"/>
            </a:xfrm>
            <a:custGeom>
              <a:avLst/>
              <a:gdLst/>
              <a:ahLst/>
              <a:cxnLst/>
              <a:rect l="l" t="t" r="r" b="b"/>
              <a:pathLst>
                <a:path w="36928" h="4371" extrusionOk="0">
                  <a:moveTo>
                    <a:pt x="5004" y="1"/>
                  </a:moveTo>
                  <a:cubicBezTo>
                    <a:pt x="2402" y="1"/>
                    <a:pt x="301" y="1936"/>
                    <a:pt x="1" y="4371"/>
                  </a:cubicBezTo>
                  <a:lnTo>
                    <a:pt x="36927" y="4371"/>
                  </a:lnTo>
                  <a:cubicBezTo>
                    <a:pt x="36594" y="1936"/>
                    <a:pt x="34525" y="1"/>
                    <a:pt x="3195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54" name="Google Shape;2460;p55">
              <a:extLst>
                <a:ext uri="{FF2B5EF4-FFF2-40B4-BE49-F238E27FC236}">
                  <a16:creationId xmlns:a16="http://schemas.microsoft.com/office/drawing/2014/main" id="{04D6DFCF-994B-4DF9-8F8B-E43183F3635E}"/>
                </a:ext>
              </a:extLst>
            </p:cNvPr>
            <p:cNvSpPr/>
            <p:nvPr/>
          </p:nvSpPr>
          <p:spPr>
            <a:xfrm flipH="1">
              <a:off x="5556565" y="3960937"/>
              <a:ext cx="1509" cy="2297"/>
            </a:xfrm>
            <a:custGeom>
              <a:avLst/>
              <a:gdLst/>
              <a:ahLst/>
              <a:cxnLst/>
              <a:rect l="l" t="t" r="r" b="b"/>
              <a:pathLst>
                <a:path w="67" h="102" fill="none" extrusionOk="0">
                  <a:moveTo>
                    <a:pt x="67" y="101"/>
                  </a:moveTo>
                  <a:cubicBezTo>
                    <a:pt x="67" y="34"/>
                    <a:pt x="67" y="34"/>
                    <a:pt x="0" y="1"/>
                  </a:cubicBezTo>
                  <a:cubicBezTo>
                    <a:pt x="33" y="34"/>
                    <a:pt x="67" y="101"/>
                    <a:pt x="67" y="101"/>
                  </a:cubicBez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5" name="Google Shape;2461;p55">
              <a:extLst>
                <a:ext uri="{FF2B5EF4-FFF2-40B4-BE49-F238E27FC236}">
                  <a16:creationId xmlns:a16="http://schemas.microsoft.com/office/drawing/2014/main" id="{2024E97C-BFE8-4EC0-A186-D055909EF141}"/>
                </a:ext>
              </a:extLst>
            </p:cNvPr>
            <p:cNvSpPr/>
            <p:nvPr/>
          </p:nvSpPr>
          <p:spPr>
            <a:xfrm flipH="1">
              <a:off x="5559561" y="3951928"/>
              <a:ext cx="766" cy="1532"/>
            </a:xfrm>
            <a:custGeom>
              <a:avLst/>
              <a:gdLst/>
              <a:ahLst/>
              <a:cxnLst/>
              <a:rect l="l" t="t" r="r" b="b"/>
              <a:pathLst>
                <a:path w="34" h="68" fill="none" extrusionOk="0">
                  <a:moveTo>
                    <a:pt x="33" y="67"/>
                  </a:moveTo>
                  <a:cubicBezTo>
                    <a:pt x="33" y="34"/>
                    <a:pt x="33" y="1"/>
                    <a:pt x="0" y="1"/>
                  </a:cubicBezTo>
                  <a:cubicBezTo>
                    <a:pt x="0" y="34"/>
                    <a:pt x="0" y="34"/>
                    <a:pt x="33" y="67"/>
                  </a:cubicBez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6" name="Google Shape;2462;p55">
              <a:extLst>
                <a:ext uri="{FF2B5EF4-FFF2-40B4-BE49-F238E27FC236}">
                  <a16:creationId xmlns:a16="http://schemas.microsoft.com/office/drawing/2014/main" id="{9BA01CDD-96C0-4666-A112-0C5A37EA96FC}"/>
                </a:ext>
              </a:extLst>
            </p:cNvPr>
            <p:cNvSpPr/>
            <p:nvPr/>
          </p:nvSpPr>
          <p:spPr>
            <a:xfrm flipH="1">
              <a:off x="5563322" y="3941410"/>
              <a:ext cx="766" cy="3041"/>
            </a:xfrm>
            <a:custGeom>
              <a:avLst/>
              <a:gdLst/>
              <a:ahLst/>
              <a:cxnLst/>
              <a:rect l="l" t="t" r="r" b="b"/>
              <a:pathLst>
                <a:path w="34" h="135" fill="none" extrusionOk="0">
                  <a:moveTo>
                    <a:pt x="34" y="134"/>
                  </a:moveTo>
                  <a:cubicBezTo>
                    <a:pt x="34" y="67"/>
                    <a:pt x="0" y="34"/>
                    <a:pt x="0" y="1"/>
                  </a:cubicBezTo>
                  <a:cubicBezTo>
                    <a:pt x="0" y="34"/>
                    <a:pt x="34" y="67"/>
                    <a:pt x="34" y="134"/>
                  </a:cubicBez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2463;p55">
              <a:extLst>
                <a:ext uri="{FF2B5EF4-FFF2-40B4-BE49-F238E27FC236}">
                  <a16:creationId xmlns:a16="http://schemas.microsoft.com/office/drawing/2014/main" id="{E94057D6-B884-40E2-BD15-0B2F4298EEAC}"/>
                </a:ext>
              </a:extLst>
            </p:cNvPr>
            <p:cNvSpPr/>
            <p:nvPr/>
          </p:nvSpPr>
          <p:spPr>
            <a:xfrm flipH="1">
              <a:off x="5551295" y="3993257"/>
              <a:ext cx="23" cy="23"/>
            </a:xfrm>
            <a:custGeom>
              <a:avLst/>
              <a:gdLst/>
              <a:ahLst/>
              <a:cxnLst/>
              <a:rect l="l" t="t" r="r" b="b"/>
              <a:pathLst>
                <a:path w="1" h="1" fill="none" extrusionOk="0">
                  <a:moveTo>
                    <a:pt x="0" y="0"/>
                  </a:moveTo>
                  <a:lnTo>
                    <a:pt x="0" y="0"/>
                  </a:ln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8" name="Google Shape;2464;p55">
              <a:extLst>
                <a:ext uri="{FF2B5EF4-FFF2-40B4-BE49-F238E27FC236}">
                  <a16:creationId xmlns:a16="http://schemas.microsoft.com/office/drawing/2014/main" id="{35BB917A-8BFF-4F59-A908-361D0DFAD7C1}"/>
                </a:ext>
              </a:extLst>
            </p:cNvPr>
            <p:cNvSpPr/>
            <p:nvPr/>
          </p:nvSpPr>
          <p:spPr>
            <a:xfrm flipH="1">
              <a:off x="5555056" y="3971455"/>
              <a:ext cx="23" cy="788"/>
            </a:xfrm>
            <a:custGeom>
              <a:avLst/>
              <a:gdLst/>
              <a:ahLst/>
              <a:cxnLst/>
              <a:rect l="l" t="t" r="r" b="b"/>
              <a:pathLst>
                <a:path w="1" h="35" fill="none" extrusionOk="0">
                  <a:moveTo>
                    <a:pt x="1" y="34"/>
                  </a:moveTo>
                  <a:lnTo>
                    <a:pt x="1" y="1"/>
                  </a:ln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359" name="Google Shape;2465;p55">
              <a:extLst>
                <a:ext uri="{FF2B5EF4-FFF2-40B4-BE49-F238E27FC236}">
                  <a16:creationId xmlns:a16="http://schemas.microsoft.com/office/drawing/2014/main" id="{AF09A92A-7619-4440-A4FB-D85DE7C64C19}"/>
                </a:ext>
              </a:extLst>
            </p:cNvPr>
            <p:cNvSpPr/>
            <p:nvPr/>
          </p:nvSpPr>
          <p:spPr>
            <a:xfrm flipH="1">
              <a:off x="5552804" y="3981973"/>
              <a:ext cx="23" cy="788"/>
            </a:xfrm>
            <a:custGeom>
              <a:avLst/>
              <a:gdLst/>
              <a:ahLst/>
              <a:cxnLst/>
              <a:rect l="l" t="t" r="r" b="b"/>
              <a:pathLst>
                <a:path w="1" h="35" fill="none" extrusionOk="0">
                  <a:moveTo>
                    <a:pt x="1" y="34"/>
                  </a:moveTo>
                  <a:cubicBezTo>
                    <a:pt x="1" y="34"/>
                    <a:pt x="1" y="1"/>
                    <a:pt x="1" y="34"/>
                  </a:cubicBezTo>
                  <a:cubicBezTo>
                    <a:pt x="1" y="1"/>
                    <a:pt x="1" y="34"/>
                    <a:pt x="1" y="34"/>
                  </a:cubicBez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grpSp>
          <p:nvGrpSpPr>
            <p:cNvPr id="360" name="Google Shape;2466;p55">
              <a:extLst>
                <a:ext uri="{FF2B5EF4-FFF2-40B4-BE49-F238E27FC236}">
                  <a16:creationId xmlns:a16="http://schemas.microsoft.com/office/drawing/2014/main" id="{2E74CEF2-E41D-4A73-93D3-52812C5DE8E0}"/>
                </a:ext>
              </a:extLst>
            </p:cNvPr>
            <p:cNvGrpSpPr/>
            <p:nvPr/>
          </p:nvGrpSpPr>
          <p:grpSpPr>
            <a:xfrm flipH="1">
              <a:off x="4978669" y="3830860"/>
              <a:ext cx="749797" cy="717499"/>
              <a:chOff x="8274000" y="3178722"/>
              <a:chExt cx="749797" cy="717499"/>
            </a:xfrm>
          </p:grpSpPr>
          <p:sp>
            <p:nvSpPr>
              <p:cNvPr id="371" name="Google Shape;2467;p55">
                <a:extLst>
                  <a:ext uri="{FF2B5EF4-FFF2-40B4-BE49-F238E27FC236}">
                    <a16:creationId xmlns:a16="http://schemas.microsoft.com/office/drawing/2014/main" id="{93065E01-79F9-4079-925B-F0016F832A0F}"/>
                  </a:ext>
                </a:extLst>
              </p:cNvPr>
              <p:cNvSpPr/>
              <p:nvPr/>
            </p:nvSpPr>
            <p:spPr>
              <a:xfrm flipH="1">
                <a:off x="8313054"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72" name="Google Shape;2468;p55">
                <a:extLst>
                  <a:ext uri="{FF2B5EF4-FFF2-40B4-BE49-F238E27FC236}">
                    <a16:creationId xmlns:a16="http://schemas.microsoft.com/office/drawing/2014/main" id="{16815611-B5DF-447A-8F4B-11123ECCF132}"/>
                  </a:ext>
                </a:extLst>
              </p:cNvPr>
              <p:cNvSpPr/>
              <p:nvPr/>
            </p:nvSpPr>
            <p:spPr>
              <a:xfrm flipH="1">
                <a:off x="8274000"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73" name="Google Shape;2469;p55">
                <a:extLst>
                  <a:ext uri="{FF2B5EF4-FFF2-40B4-BE49-F238E27FC236}">
                    <a16:creationId xmlns:a16="http://schemas.microsoft.com/office/drawing/2014/main" id="{9168BBBB-C013-4497-91A4-78B90D07A2D9}"/>
                  </a:ext>
                </a:extLst>
              </p:cNvPr>
              <p:cNvSpPr/>
              <p:nvPr/>
            </p:nvSpPr>
            <p:spPr>
              <a:xfrm>
                <a:off x="8325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74" name="Google Shape;2470;p55">
                <a:extLst>
                  <a:ext uri="{FF2B5EF4-FFF2-40B4-BE49-F238E27FC236}">
                    <a16:creationId xmlns:a16="http://schemas.microsoft.com/office/drawing/2014/main" id="{ADCD4F92-9A38-4430-BD81-7E3AE731DB41}"/>
                  </a:ext>
                </a:extLst>
              </p:cNvPr>
              <p:cNvSpPr/>
              <p:nvPr/>
            </p:nvSpPr>
            <p:spPr>
              <a:xfrm>
                <a:off x="8527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75" name="Google Shape;2471;p55">
                <a:extLst>
                  <a:ext uri="{FF2B5EF4-FFF2-40B4-BE49-F238E27FC236}">
                    <a16:creationId xmlns:a16="http://schemas.microsoft.com/office/drawing/2014/main" id="{F7FB8E39-6378-42E9-982F-13D116457E57}"/>
                  </a:ext>
                </a:extLst>
              </p:cNvPr>
              <p:cNvSpPr/>
              <p:nvPr/>
            </p:nvSpPr>
            <p:spPr>
              <a:xfrm>
                <a:off x="8448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361" name="Google Shape;2472;p55">
              <a:extLst>
                <a:ext uri="{FF2B5EF4-FFF2-40B4-BE49-F238E27FC236}">
                  <a16:creationId xmlns:a16="http://schemas.microsoft.com/office/drawing/2014/main" id="{D25F1894-9BD4-4076-900F-A22157DFD111}"/>
                </a:ext>
              </a:extLst>
            </p:cNvPr>
            <p:cNvSpPr/>
            <p:nvPr/>
          </p:nvSpPr>
          <p:spPr>
            <a:xfrm flipH="1">
              <a:off x="8524130" y="4024811"/>
              <a:ext cx="67658" cy="67635"/>
            </a:xfrm>
            <a:custGeom>
              <a:avLst/>
              <a:gdLst/>
              <a:ahLst/>
              <a:cxnLst/>
              <a:rect l="l" t="t" r="r" b="b"/>
              <a:pathLst>
                <a:path w="3004" h="3003" extrusionOk="0">
                  <a:moveTo>
                    <a:pt x="1502" y="0"/>
                  </a:moveTo>
                  <a:cubicBezTo>
                    <a:pt x="668" y="0"/>
                    <a:pt x="1" y="667"/>
                    <a:pt x="1" y="1501"/>
                  </a:cubicBezTo>
                  <a:cubicBezTo>
                    <a:pt x="1" y="2335"/>
                    <a:pt x="668" y="3002"/>
                    <a:pt x="1502" y="3002"/>
                  </a:cubicBezTo>
                  <a:cubicBezTo>
                    <a:pt x="2336" y="3002"/>
                    <a:pt x="3003" y="2335"/>
                    <a:pt x="3003" y="1501"/>
                  </a:cubicBezTo>
                  <a:cubicBezTo>
                    <a:pt x="2970" y="667"/>
                    <a:pt x="2303" y="0"/>
                    <a:pt x="1502" y="0"/>
                  </a:cubicBezTo>
                  <a:close/>
                </a:path>
              </a:pathLst>
            </a:custGeom>
            <a:solidFill>
              <a:srgbClr val="EDDEFF"/>
            </a:solidFill>
            <a:ln>
              <a:noFill/>
            </a:ln>
          </p:spPr>
          <p:txBody>
            <a:bodyPr spcFirstLastPara="1" wrap="square" lIns="121900" tIns="121900" rIns="121900" bIns="121900" anchor="ctr" anchorCtr="0">
              <a:noAutofit/>
            </a:bodyPr>
            <a:lstStyle/>
            <a:p>
              <a:endParaRPr sz="2400"/>
            </a:p>
          </p:txBody>
        </p:sp>
        <p:sp>
          <p:nvSpPr>
            <p:cNvPr id="362" name="Google Shape;2473;p55">
              <a:extLst>
                <a:ext uri="{FF2B5EF4-FFF2-40B4-BE49-F238E27FC236}">
                  <a16:creationId xmlns:a16="http://schemas.microsoft.com/office/drawing/2014/main" id="{07994A0D-98E3-4DC3-ABAE-037AE2E82740}"/>
                </a:ext>
              </a:extLst>
            </p:cNvPr>
            <p:cNvSpPr/>
            <p:nvPr/>
          </p:nvSpPr>
          <p:spPr>
            <a:xfrm>
              <a:off x="8550436" y="3752018"/>
              <a:ext cx="137500" cy="150946"/>
            </a:xfrm>
            <a:custGeom>
              <a:avLst/>
              <a:gdLst/>
              <a:ahLst/>
              <a:cxnLst/>
              <a:rect l="l" t="t" r="r" b="b"/>
              <a:pathLst>
                <a:path w="6105" h="6702" extrusionOk="0">
                  <a:moveTo>
                    <a:pt x="751" y="1"/>
                  </a:moveTo>
                  <a:cubicBezTo>
                    <a:pt x="369" y="1"/>
                    <a:pt x="0" y="330"/>
                    <a:pt x="0" y="738"/>
                  </a:cubicBezTo>
                  <a:lnTo>
                    <a:pt x="0" y="5975"/>
                  </a:lnTo>
                  <a:cubicBezTo>
                    <a:pt x="0" y="6406"/>
                    <a:pt x="347" y="6702"/>
                    <a:pt x="733" y="6702"/>
                  </a:cubicBezTo>
                  <a:cubicBezTo>
                    <a:pt x="855" y="6702"/>
                    <a:pt x="981" y="6672"/>
                    <a:pt x="1101" y="6608"/>
                  </a:cubicBezTo>
                  <a:lnTo>
                    <a:pt x="5638" y="3973"/>
                  </a:lnTo>
                  <a:cubicBezTo>
                    <a:pt x="6105" y="3706"/>
                    <a:pt x="6105" y="3039"/>
                    <a:pt x="5638" y="2739"/>
                  </a:cubicBezTo>
                  <a:lnTo>
                    <a:pt x="1101" y="104"/>
                  </a:lnTo>
                  <a:cubicBezTo>
                    <a:pt x="990" y="33"/>
                    <a:pt x="870" y="1"/>
                    <a:pt x="751" y="1"/>
                  </a:cubicBezTo>
                  <a:close/>
                </a:path>
              </a:pathLst>
            </a:custGeom>
            <a:solidFill>
              <a:srgbClr val="EDDEFF"/>
            </a:solidFill>
            <a:ln>
              <a:noFill/>
            </a:ln>
          </p:spPr>
          <p:txBody>
            <a:bodyPr spcFirstLastPara="1" wrap="square" lIns="121900" tIns="121900" rIns="121900" bIns="121900" anchor="ctr" anchorCtr="0">
              <a:noAutofit/>
            </a:bodyPr>
            <a:lstStyle/>
            <a:p>
              <a:endParaRPr sz="2400"/>
            </a:p>
          </p:txBody>
        </p:sp>
        <p:sp>
          <p:nvSpPr>
            <p:cNvPr id="363" name="Google Shape;2474;p55">
              <a:extLst>
                <a:ext uri="{FF2B5EF4-FFF2-40B4-BE49-F238E27FC236}">
                  <a16:creationId xmlns:a16="http://schemas.microsoft.com/office/drawing/2014/main" id="{7CE6ED0A-87A6-43CB-B53E-0B16D3A6DBC5}"/>
                </a:ext>
              </a:extLst>
            </p:cNvPr>
            <p:cNvSpPr/>
            <p:nvPr/>
          </p:nvSpPr>
          <p:spPr>
            <a:xfrm flipH="1">
              <a:off x="8731271" y="4393068"/>
              <a:ext cx="100698" cy="87995"/>
            </a:xfrm>
            <a:custGeom>
              <a:avLst/>
              <a:gdLst/>
              <a:ahLst/>
              <a:cxnLst/>
              <a:rect l="l" t="t" r="r" b="b"/>
              <a:pathLst>
                <a:path w="4471" h="3907" extrusionOk="0">
                  <a:moveTo>
                    <a:pt x="2233" y="1"/>
                  </a:moveTo>
                  <a:cubicBezTo>
                    <a:pt x="1487" y="1"/>
                    <a:pt x="787" y="424"/>
                    <a:pt x="468" y="1136"/>
                  </a:cubicBezTo>
                  <a:cubicBezTo>
                    <a:pt x="1" y="2137"/>
                    <a:pt x="468" y="3271"/>
                    <a:pt x="1402" y="3738"/>
                  </a:cubicBezTo>
                  <a:cubicBezTo>
                    <a:pt x="1665" y="3852"/>
                    <a:pt x="1938" y="3906"/>
                    <a:pt x="2205" y="3906"/>
                  </a:cubicBezTo>
                  <a:cubicBezTo>
                    <a:pt x="2953" y="3906"/>
                    <a:pt x="3660" y="3483"/>
                    <a:pt x="4004" y="2771"/>
                  </a:cubicBezTo>
                  <a:cubicBezTo>
                    <a:pt x="4471" y="1770"/>
                    <a:pt x="4037" y="636"/>
                    <a:pt x="3036" y="169"/>
                  </a:cubicBezTo>
                  <a:cubicBezTo>
                    <a:pt x="2773" y="55"/>
                    <a:pt x="2500" y="1"/>
                    <a:pt x="22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 name="Google Shape;2475;p55">
              <a:extLst>
                <a:ext uri="{FF2B5EF4-FFF2-40B4-BE49-F238E27FC236}">
                  <a16:creationId xmlns:a16="http://schemas.microsoft.com/office/drawing/2014/main" id="{B64C2663-069E-4AC4-927C-B82E4521E6EE}"/>
                </a:ext>
              </a:extLst>
            </p:cNvPr>
            <p:cNvSpPr/>
            <p:nvPr/>
          </p:nvSpPr>
          <p:spPr>
            <a:xfrm flipH="1">
              <a:off x="8517150" y="4873653"/>
              <a:ext cx="24820" cy="33649"/>
            </a:xfrm>
            <a:custGeom>
              <a:avLst/>
              <a:gdLst/>
              <a:ahLst/>
              <a:cxnLst/>
              <a:rect l="l" t="t" r="r" b="b"/>
              <a:pathLst>
                <a:path w="1102" h="1494" extrusionOk="0">
                  <a:moveTo>
                    <a:pt x="233" y="0"/>
                  </a:moveTo>
                  <a:cubicBezTo>
                    <a:pt x="201" y="0"/>
                    <a:pt x="167" y="4"/>
                    <a:pt x="134" y="13"/>
                  </a:cubicBezTo>
                  <a:cubicBezTo>
                    <a:pt x="67" y="113"/>
                    <a:pt x="1" y="146"/>
                    <a:pt x="1" y="179"/>
                  </a:cubicBezTo>
                  <a:cubicBezTo>
                    <a:pt x="1" y="246"/>
                    <a:pt x="1" y="280"/>
                    <a:pt x="67" y="313"/>
                  </a:cubicBezTo>
                  <a:lnTo>
                    <a:pt x="668" y="1414"/>
                  </a:lnTo>
                  <a:cubicBezTo>
                    <a:pt x="692" y="1463"/>
                    <a:pt x="770" y="1494"/>
                    <a:pt x="863" y="1494"/>
                  </a:cubicBezTo>
                  <a:cubicBezTo>
                    <a:pt x="896" y="1494"/>
                    <a:pt x="932" y="1489"/>
                    <a:pt x="968" y="1480"/>
                  </a:cubicBezTo>
                  <a:cubicBezTo>
                    <a:pt x="1068" y="1447"/>
                    <a:pt x="1101" y="1314"/>
                    <a:pt x="1068" y="1180"/>
                  </a:cubicBezTo>
                  <a:lnTo>
                    <a:pt x="434" y="113"/>
                  </a:lnTo>
                  <a:cubicBezTo>
                    <a:pt x="409" y="38"/>
                    <a:pt x="328" y="0"/>
                    <a:pt x="23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5" name="Google Shape;2476;p55">
              <a:extLst>
                <a:ext uri="{FF2B5EF4-FFF2-40B4-BE49-F238E27FC236}">
                  <a16:creationId xmlns:a16="http://schemas.microsoft.com/office/drawing/2014/main" id="{48E84D4A-7BDE-438F-9B89-A968AA7E2B3A}"/>
                </a:ext>
              </a:extLst>
            </p:cNvPr>
            <p:cNvSpPr/>
            <p:nvPr/>
          </p:nvSpPr>
          <p:spPr>
            <a:xfrm flipH="1">
              <a:off x="8559222" y="4571627"/>
              <a:ext cx="151036" cy="261621"/>
            </a:xfrm>
            <a:custGeom>
              <a:avLst/>
              <a:gdLst/>
              <a:ahLst/>
              <a:cxnLst/>
              <a:rect l="l" t="t" r="r" b="b"/>
              <a:pathLst>
                <a:path w="6706" h="11616" extrusionOk="0">
                  <a:moveTo>
                    <a:pt x="225" y="0"/>
                  </a:moveTo>
                  <a:cubicBezTo>
                    <a:pt x="192" y="0"/>
                    <a:pt x="161" y="4"/>
                    <a:pt x="134" y="13"/>
                  </a:cubicBezTo>
                  <a:cubicBezTo>
                    <a:pt x="67" y="46"/>
                    <a:pt x="67" y="80"/>
                    <a:pt x="1" y="180"/>
                  </a:cubicBezTo>
                  <a:cubicBezTo>
                    <a:pt x="1" y="213"/>
                    <a:pt x="1" y="247"/>
                    <a:pt x="67" y="313"/>
                  </a:cubicBezTo>
                  <a:lnTo>
                    <a:pt x="1302" y="2548"/>
                  </a:lnTo>
                  <a:cubicBezTo>
                    <a:pt x="1352" y="2623"/>
                    <a:pt x="1439" y="2661"/>
                    <a:pt x="1522" y="2661"/>
                  </a:cubicBezTo>
                  <a:cubicBezTo>
                    <a:pt x="1550" y="2661"/>
                    <a:pt x="1577" y="2657"/>
                    <a:pt x="1602" y="2648"/>
                  </a:cubicBezTo>
                  <a:cubicBezTo>
                    <a:pt x="1702" y="2582"/>
                    <a:pt x="1735" y="2415"/>
                    <a:pt x="1702" y="2348"/>
                  </a:cubicBezTo>
                  <a:lnTo>
                    <a:pt x="434" y="80"/>
                  </a:lnTo>
                  <a:cubicBezTo>
                    <a:pt x="410" y="31"/>
                    <a:pt x="314" y="0"/>
                    <a:pt x="225" y="0"/>
                  </a:cubicBezTo>
                  <a:close/>
                  <a:moveTo>
                    <a:pt x="2703" y="4489"/>
                  </a:moveTo>
                  <a:cubicBezTo>
                    <a:pt x="2667" y="4489"/>
                    <a:pt x="2632" y="4497"/>
                    <a:pt x="2602" y="4516"/>
                  </a:cubicBezTo>
                  <a:cubicBezTo>
                    <a:pt x="2569" y="4516"/>
                    <a:pt x="2536" y="4583"/>
                    <a:pt x="2469" y="4683"/>
                  </a:cubicBezTo>
                  <a:cubicBezTo>
                    <a:pt x="2469" y="4716"/>
                    <a:pt x="2469" y="4750"/>
                    <a:pt x="2536" y="4817"/>
                  </a:cubicBezTo>
                  <a:lnTo>
                    <a:pt x="3770" y="7051"/>
                  </a:lnTo>
                  <a:cubicBezTo>
                    <a:pt x="3794" y="7099"/>
                    <a:pt x="3884" y="7146"/>
                    <a:pt x="3970" y="7146"/>
                  </a:cubicBezTo>
                  <a:cubicBezTo>
                    <a:pt x="4006" y="7146"/>
                    <a:pt x="4041" y="7138"/>
                    <a:pt x="4070" y="7118"/>
                  </a:cubicBezTo>
                  <a:cubicBezTo>
                    <a:pt x="4137" y="7085"/>
                    <a:pt x="4204" y="6918"/>
                    <a:pt x="4137" y="6851"/>
                  </a:cubicBezTo>
                  <a:lnTo>
                    <a:pt x="2903" y="4583"/>
                  </a:lnTo>
                  <a:cubicBezTo>
                    <a:pt x="2879" y="4536"/>
                    <a:pt x="2789" y="4489"/>
                    <a:pt x="2703" y="4489"/>
                  </a:cubicBezTo>
                  <a:close/>
                  <a:moveTo>
                    <a:pt x="5204" y="8959"/>
                  </a:moveTo>
                  <a:cubicBezTo>
                    <a:pt x="5169" y="8959"/>
                    <a:pt x="5134" y="8967"/>
                    <a:pt x="5104" y="8986"/>
                  </a:cubicBezTo>
                  <a:cubicBezTo>
                    <a:pt x="5071" y="9020"/>
                    <a:pt x="5038" y="9053"/>
                    <a:pt x="4971" y="9153"/>
                  </a:cubicBezTo>
                  <a:cubicBezTo>
                    <a:pt x="4971" y="9186"/>
                    <a:pt x="4971" y="9220"/>
                    <a:pt x="5038" y="9253"/>
                  </a:cubicBezTo>
                  <a:lnTo>
                    <a:pt x="6272" y="11521"/>
                  </a:lnTo>
                  <a:cubicBezTo>
                    <a:pt x="6295" y="11569"/>
                    <a:pt x="6386" y="11616"/>
                    <a:pt x="6472" y="11616"/>
                  </a:cubicBezTo>
                  <a:cubicBezTo>
                    <a:pt x="6508" y="11616"/>
                    <a:pt x="6543" y="11608"/>
                    <a:pt x="6572" y="11588"/>
                  </a:cubicBezTo>
                  <a:cubicBezTo>
                    <a:pt x="6639" y="11555"/>
                    <a:pt x="6705" y="11388"/>
                    <a:pt x="6639" y="11321"/>
                  </a:cubicBezTo>
                  <a:lnTo>
                    <a:pt x="5404" y="9053"/>
                  </a:lnTo>
                  <a:cubicBezTo>
                    <a:pt x="5381" y="9006"/>
                    <a:pt x="5291" y="8959"/>
                    <a:pt x="5204" y="8959"/>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6" name="Google Shape;2477;p55">
              <a:extLst>
                <a:ext uri="{FF2B5EF4-FFF2-40B4-BE49-F238E27FC236}">
                  <a16:creationId xmlns:a16="http://schemas.microsoft.com/office/drawing/2014/main" id="{C81A0D34-CFE0-4027-A5E8-763ACEE10629}"/>
                </a:ext>
              </a:extLst>
            </p:cNvPr>
            <p:cNvSpPr/>
            <p:nvPr/>
          </p:nvSpPr>
          <p:spPr>
            <a:xfrm flipH="1">
              <a:off x="8726767" y="4495411"/>
              <a:ext cx="24054" cy="33581"/>
            </a:xfrm>
            <a:custGeom>
              <a:avLst/>
              <a:gdLst/>
              <a:ahLst/>
              <a:cxnLst/>
              <a:rect l="l" t="t" r="r" b="b"/>
              <a:pathLst>
                <a:path w="1068" h="1491" extrusionOk="0">
                  <a:moveTo>
                    <a:pt x="215" y="0"/>
                  </a:moveTo>
                  <a:cubicBezTo>
                    <a:pt x="179" y="0"/>
                    <a:pt x="139" y="8"/>
                    <a:pt x="100" y="28"/>
                  </a:cubicBezTo>
                  <a:cubicBezTo>
                    <a:pt x="34" y="61"/>
                    <a:pt x="0" y="128"/>
                    <a:pt x="0" y="195"/>
                  </a:cubicBezTo>
                  <a:cubicBezTo>
                    <a:pt x="0" y="228"/>
                    <a:pt x="0" y="262"/>
                    <a:pt x="34" y="295"/>
                  </a:cubicBezTo>
                  <a:lnTo>
                    <a:pt x="667" y="1396"/>
                  </a:lnTo>
                  <a:cubicBezTo>
                    <a:pt x="691" y="1443"/>
                    <a:pt x="765" y="1490"/>
                    <a:pt x="841" y="1490"/>
                  </a:cubicBezTo>
                  <a:cubicBezTo>
                    <a:pt x="873" y="1490"/>
                    <a:pt x="905" y="1482"/>
                    <a:pt x="934" y="1462"/>
                  </a:cubicBezTo>
                  <a:cubicBezTo>
                    <a:pt x="1034" y="1429"/>
                    <a:pt x="1068" y="1296"/>
                    <a:pt x="1034" y="1196"/>
                  </a:cubicBezTo>
                  <a:lnTo>
                    <a:pt x="401" y="95"/>
                  </a:lnTo>
                  <a:cubicBezTo>
                    <a:pt x="377" y="48"/>
                    <a:pt x="303" y="0"/>
                    <a:pt x="21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 name="Google Shape;2478;p55">
              <a:extLst>
                <a:ext uri="{FF2B5EF4-FFF2-40B4-BE49-F238E27FC236}">
                  <a16:creationId xmlns:a16="http://schemas.microsoft.com/office/drawing/2014/main" id="{EB4B3EA0-FC22-445C-A7D3-06F4416A4A67}"/>
                </a:ext>
              </a:extLst>
            </p:cNvPr>
            <p:cNvSpPr/>
            <p:nvPr/>
          </p:nvSpPr>
          <p:spPr>
            <a:xfrm flipH="1">
              <a:off x="8429244" y="4921356"/>
              <a:ext cx="108964" cy="95248"/>
            </a:xfrm>
            <a:custGeom>
              <a:avLst/>
              <a:gdLst/>
              <a:ahLst/>
              <a:cxnLst/>
              <a:rect l="l" t="t" r="r" b="b"/>
              <a:pathLst>
                <a:path w="4838" h="4229" extrusionOk="0">
                  <a:moveTo>
                    <a:pt x="2445" y="1"/>
                  </a:moveTo>
                  <a:cubicBezTo>
                    <a:pt x="1647" y="1"/>
                    <a:pt x="868" y="472"/>
                    <a:pt x="501" y="1230"/>
                  </a:cubicBezTo>
                  <a:cubicBezTo>
                    <a:pt x="0" y="2298"/>
                    <a:pt x="501" y="3532"/>
                    <a:pt x="1568" y="4032"/>
                  </a:cubicBezTo>
                  <a:cubicBezTo>
                    <a:pt x="1844" y="4166"/>
                    <a:pt x="2134" y="4228"/>
                    <a:pt x="2420" y="4228"/>
                  </a:cubicBezTo>
                  <a:cubicBezTo>
                    <a:pt x="3208" y="4228"/>
                    <a:pt x="3970" y="3757"/>
                    <a:pt x="4337" y="2998"/>
                  </a:cubicBezTo>
                  <a:cubicBezTo>
                    <a:pt x="4837" y="1964"/>
                    <a:pt x="4337" y="697"/>
                    <a:pt x="3303" y="196"/>
                  </a:cubicBezTo>
                  <a:cubicBezTo>
                    <a:pt x="3027" y="63"/>
                    <a:pt x="2735" y="1"/>
                    <a:pt x="244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8" name="Google Shape;2479;p55">
              <a:extLst>
                <a:ext uri="{FF2B5EF4-FFF2-40B4-BE49-F238E27FC236}">
                  <a16:creationId xmlns:a16="http://schemas.microsoft.com/office/drawing/2014/main" id="{F1810782-8551-48FA-9AC8-B691B73D5799}"/>
                </a:ext>
              </a:extLst>
            </p:cNvPr>
            <p:cNvSpPr/>
            <p:nvPr/>
          </p:nvSpPr>
          <p:spPr>
            <a:xfrm flipH="1">
              <a:off x="5928135" y="2721842"/>
              <a:ext cx="62365" cy="62387"/>
            </a:xfrm>
            <a:custGeom>
              <a:avLst/>
              <a:gdLst/>
              <a:ahLst/>
              <a:cxnLst/>
              <a:rect l="l" t="t" r="r" b="b"/>
              <a:pathLst>
                <a:path w="2769" h="2770" extrusionOk="0">
                  <a:moveTo>
                    <a:pt x="1368" y="1"/>
                  </a:moveTo>
                  <a:cubicBezTo>
                    <a:pt x="634" y="1"/>
                    <a:pt x="0" y="635"/>
                    <a:pt x="0" y="1369"/>
                  </a:cubicBezTo>
                  <a:cubicBezTo>
                    <a:pt x="0" y="2136"/>
                    <a:pt x="634" y="2770"/>
                    <a:pt x="1368" y="2770"/>
                  </a:cubicBezTo>
                  <a:cubicBezTo>
                    <a:pt x="2135" y="2770"/>
                    <a:pt x="2769" y="2136"/>
                    <a:pt x="2769" y="1369"/>
                  </a:cubicBezTo>
                  <a:cubicBezTo>
                    <a:pt x="2769" y="635"/>
                    <a:pt x="2135" y="1"/>
                    <a:pt x="1368" y="1"/>
                  </a:cubicBezTo>
                  <a:close/>
                </a:path>
              </a:pathLst>
            </a:custGeom>
            <a:solidFill>
              <a:srgbClr val="C2FEFF"/>
            </a:solidFill>
            <a:ln>
              <a:noFill/>
            </a:ln>
          </p:spPr>
          <p:txBody>
            <a:bodyPr spcFirstLastPara="1" wrap="square" lIns="121900" tIns="121900" rIns="121900" bIns="121900" anchor="ctr" anchorCtr="0">
              <a:noAutofit/>
            </a:bodyPr>
            <a:lstStyle/>
            <a:p>
              <a:endParaRPr sz="2400"/>
            </a:p>
          </p:txBody>
        </p:sp>
        <p:sp>
          <p:nvSpPr>
            <p:cNvPr id="369" name="Google Shape;2480;p55">
              <a:extLst>
                <a:ext uri="{FF2B5EF4-FFF2-40B4-BE49-F238E27FC236}">
                  <a16:creationId xmlns:a16="http://schemas.microsoft.com/office/drawing/2014/main" id="{325E8037-A6D8-46DB-BD5E-E6E764F76FAD}"/>
                </a:ext>
              </a:extLst>
            </p:cNvPr>
            <p:cNvSpPr/>
            <p:nvPr/>
          </p:nvSpPr>
          <p:spPr>
            <a:xfrm flipH="1">
              <a:off x="5813180" y="2721842"/>
              <a:ext cx="61622" cy="61644"/>
            </a:xfrm>
            <a:custGeom>
              <a:avLst/>
              <a:gdLst/>
              <a:ahLst/>
              <a:cxnLst/>
              <a:rect l="l" t="t" r="r" b="b"/>
              <a:pathLst>
                <a:path w="2736" h="2737" extrusionOk="0">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spcFirstLastPara="1" wrap="square" lIns="121900" tIns="121900" rIns="121900" bIns="121900" anchor="ctr" anchorCtr="0">
              <a:noAutofit/>
            </a:bodyPr>
            <a:lstStyle/>
            <a:p>
              <a:endParaRPr sz="2400"/>
            </a:p>
          </p:txBody>
        </p:sp>
        <p:sp>
          <p:nvSpPr>
            <p:cNvPr id="370" name="Google Shape;2481;p55">
              <a:extLst>
                <a:ext uri="{FF2B5EF4-FFF2-40B4-BE49-F238E27FC236}">
                  <a16:creationId xmlns:a16="http://schemas.microsoft.com/office/drawing/2014/main" id="{8D51587A-6AD7-447E-B637-A7ECF28E4EA5}"/>
                </a:ext>
              </a:extLst>
            </p:cNvPr>
            <p:cNvSpPr/>
            <p:nvPr/>
          </p:nvSpPr>
          <p:spPr>
            <a:xfrm flipH="1">
              <a:off x="5697482" y="2721842"/>
              <a:ext cx="61622" cy="61644"/>
            </a:xfrm>
            <a:custGeom>
              <a:avLst/>
              <a:gdLst/>
              <a:ahLst/>
              <a:cxnLst/>
              <a:rect l="l" t="t" r="r" b="b"/>
              <a:pathLst>
                <a:path w="2736" h="2737" extrusionOk="0">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427467761"/>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6" name="Google Shape;1816;p43"/>
          <p:cNvSpPr/>
          <p:nvPr/>
        </p:nvSpPr>
        <p:spPr>
          <a:xfrm>
            <a:off x="8143193" y="2726102"/>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121900" tIns="121900" rIns="121900" bIns="121900" anchor="ctr" anchorCtr="0">
            <a:noAutofit/>
          </a:bodyPr>
          <a:lstStyle/>
          <a:p>
            <a:endParaRPr sz="2400"/>
          </a:p>
        </p:txBody>
      </p:sp>
      <p:grpSp>
        <p:nvGrpSpPr>
          <p:cNvPr id="1817" name="Google Shape;1817;p43"/>
          <p:cNvGrpSpPr/>
          <p:nvPr/>
        </p:nvGrpSpPr>
        <p:grpSpPr>
          <a:xfrm>
            <a:off x="7278816" y="1866349"/>
            <a:ext cx="812720" cy="778099"/>
            <a:chOff x="3105300" y="593625"/>
            <a:chExt cx="256800" cy="245850"/>
          </a:xfrm>
        </p:grpSpPr>
        <p:sp>
          <p:nvSpPr>
            <p:cNvPr id="1818" name="Google Shape;1818;p4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19" name="Google Shape;1819;p4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20" name="Google Shape;1820;p4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21" name="Google Shape;1821;p4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pic>
        <p:nvPicPr>
          <p:cNvPr id="11" name="Picture 10">
            <a:extLst>
              <a:ext uri="{FF2B5EF4-FFF2-40B4-BE49-F238E27FC236}">
                <a16:creationId xmlns:a16="http://schemas.microsoft.com/office/drawing/2014/main" id="{350E44BA-EA87-415D-8D83-FEEAD7778DDE}"/>
              </a:ext>
            </a:extLst>
          </p:cNvPr>
          <p:cNvPicPr/>
          <p:nvPr/>
        </p:nvPicPr>
        <p:blipFill>
          <a:blip r:embed="rId3"/>
          <a:stretch>
            <a:fillRect/>
          </a:stretch>
        </p:blipFill>
        <p:spPr>
          <a:xfrm>
            <a:off x="5961712" y="1583260"/>
            <a:ext cx="6230288" cy="3367856"/>
          </a:xfrm>
          <a:prstGeom prst="rect">
            <a:avLst/>
          </a:prstGeom>
        </p:spPr>
      </p:pic>
      <p:sp>
        <p:nvSpPr>
          <p:cNvPr id="12" name="Google Shape;1576;p38">
            <a:extLst>
              <a:ext uri="{FF2B5EF4-FFF2-40B4-BE49-F238E27FC236}">
                <a16:creationId xmlns:a16="http://schemas.microsoft.com/office/drawing/2014/main" id="{3914BBB1-2A59-4A4C-BC84-826C7024335E}"/>
              </a:ext>
            </a:extLst>
          </p:cNvPr>
          <p:cNvSpPr txBox="1">
            <a:spLocks noGrp="1"/>
          </p:cNvSpPr>
          <p:nvPr>
            <p:ph type="subTitle" idx="1"/>
          </p:nvPr>
        </p:nvSpPr>
        <p:spPr>
          <a:xfrm>
            <a:off x="727947" y="2409611"/>
            <a:ext cx="5524968" cy="2192317"/>
          </a:xfrm>
          <a:prstGeom prst="rect">
            <a:avLst/>
          </a:prstGeom>
        </p:spPr>
        <p:txBody>
          <a:bodyPr spcFirstLastPara="1" vert="horz" wrap="square" lIns="121900" tIns="121900" rIns="121900" bIns="121900" rtlCol="0" anchor="ctr" anchorCtr="0">
            <a:noAutofit/>
          </a:bodyPr>
          <a:lstStyle/>
          <a:p>
            <a:pPr marL="0" indent="0" algn="l"/>
            <a:r>
              <a:rPr lang="en-US" sz="3200" b="1" dirty="0">
                <a:latin typeface="Selawik Semibold" panose="020B0702040204020203" pitchFamily="34" charset="0"/>
              </a:rPr>
              <a:t>CÁC TÍNH NĂNG CHÍNH:</a:t>
            </a:r>
          </a:p>
          <a:p>
            <a:pPr marL="0" indent="0" algn="l"/>
            <a:endParaRPr lang="vi-VN" sz="3200" b="1" dirty="0">
              <a:latin typeface="Sitka Small Semibold" pitchFamily="2" charset="0"/>
            </a:endParaRPr>
          </a:p>
          <a:p>
            <a:pPr marL="380990" indent="-380990" algn="l">
              <a:buFontTx/>
              <a:buChar char="-"/>
            </a:pPr>
            <a:r>
              <a:rPr lang="vi-VN" sz="2400" dirty="0"/>
              <a:t>Hiển thị bản đồ.</a:t>
            </a:r>
          </a:p>
          <a:p>
            <a:pPr marL="380990" indent="-380990" algn="l">
              <a:buFontTx/>
              <a:buChar char="-"/>
            </a:pPr>
            <a:r>
              <a:rPr lang="vi-VN" sz="2400" dirty="0"/>
              <a:t>Hiển thị vị trí hiện tại.</a:t>
            </a:r>
          </a:p>
          <a:p>
            <a:pPr marL="380990" indent="-380990" algn="l">
              <a:buFontTx/>
              <a:buChar char="-"/>
            </a:pPr>
            <a:r>
              <a:rPr lang="vi-VN" sz="2400" dirty="0"/>
              <a:t>Ưu tiên vị trí các bệnh viện trong khu vực và hiển thị đường đi</a:t>
            </a:r>
          </a:p>
          <a:p>
            <a:pPr marL="380990" indent="-380990" algn="l">
              <a:buFontTx/>
              <a:buChar char="-"/>
            </a:pPr>
            <a:endParaRPr lang="vi-VN" sz="2400" dirty="0"/>
          </a:p>
          <a:p>
            <a:pPr marL="0" indent="0" algn="l"/>
            <a:r>
              <a:rPr lang="vi-VN" sz="2400" dirty="0"/>
              <a:t> </a:t>
            </a:r>
            <a:endParaRPr sz="2400" dirty="0"/>
          </a:p>
        </p:txBody>
      </p:sp>
      <p:pic>
        <p:nvPicPr>
          <p:cNvPr id="2" name="Picture 1" descr="A blue and white logo&#10;&#10;Description automatically generated">
            <a:extLst>
              <a:ext uri="{FF2B5EF4-FFF2-40B4-BE49-F238E27FC236}">
                <a16:creationId xmlns:a16="http://schemas.microsoft.com/office/drawing/2014/main" id="{7BBEFA17-B9B1-B471-04CD-87F0FE620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9946" y="2015324"/>
            <a:ext cx="4736350" cy="4736350"/>
          </a:xfrm>
          <a:prstGeom prst="rect">
            <a:avLst/>
          </a:prstGeom>
        </p:spPr>
      </p:pic>
      <p:sp>
        <p:nvSpPr>
          <p:cNvPr id="3" name="Title 1">
            <a:extLst>
              <a:ext uri="{FF2B5EF4-FFF2-40B4-BE49-F238E27FC236}">
                <a16:creationId xmlns:a16="http://schemas.microsoft.com/office/drawing/2014/main" id="{3561564D-DF76-5F9C-76FE-F125944A25D7}"/>
              </a:ext>
            </a:extLst>
          </p:cNvPr>
          <p:cNvSpPr>
            <a:spLocks noGrp="1"/>
          </p:cNvSpPr>
          <p:nvPr>
            <p:ph type="title"/>
          </p:nvPr>
        </p:nvSpPr>
        <p:spPr>
          <a:xfrm>
            <a:off x="-10670914" y="1073133"/>
            <a:ext cx="5280196" cy="3736540"/>
          </a:xfrm>
        </p:spPr>
        <p:txBody>
          <a:bodyPr vert="horz" lIns="91440" tIns="45720" rIns="91440" bIns="45720" rtlCol="0" anchor="b">
            <a:normAutofit/>
          </a:bodyPr>
          <a:lstStyle/>
          <a:p>
            <a:r>
              <a:rPr lang="en-US" sz="8800" kern="1200" dirty="0">
                <a:solidFill>
                  <a:schemeClr val="accent1">
                    <a:lumMod val="50000"/>
                  </a:schemeClr>
                </a:solidFill>
                <a:latin typeface="Segoe UI Black" panose="020B0A02040204020203" pitchFamily="34" charset="0"/>
                <a:ea typeface="Segoe UI Black" panose="020B0A02040204020203" pitchFamily="34" charset="0"/>
              </a:rPr>
              <a:t>KẾT QUẢ</a:t>
            </a:r>
          </a:p>
        </p:txBody>
      </p:sp>
    </p:spTree>
    <p:extLst>
      <p:ext uri="{BB962C8B-B14F-4D97-AF65-F5344CB8AC3E}">
        <p14:creationId xmlns:p14="http://schemas.microsoft.com/office/powerpoint/2010/main" val="1441912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wipe(down)">
                                      <p:cBhvr>
                                        <p:cTn id="7" dur="500"/>
                                        <p:tgtEl>
                                          <p:spTgt spid="12">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wipe(down)">
                                      <p:cBhvr>
                                        <p:cTn id="10" dur="500"/>
                                        <p:tgtEl>
                                          <p:spTgt spid="12">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wipe(down)">
                                      <p:cBhvr>
                                        <p:cTn id="13" dur="500"/>
                                        <p:tgtEl>
                                          <p:spTgt spid="12">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4" end="4"/>
                                            </p:txEl>
                                          </p:spTgt>
                                        </p:tgtEl>
                                        <p:attrNameLst>
                                          <p:attrName>style.visibility</p:attrName>
                                        </p:attrNameLst>
                                      </p:cBhvr>
                                      <p:to>
                                        <p:strVal val="visible"/>
                                      </p:to>
                                    </p:set>
                                    <p:animEffect transition="in" filter="wipe(down)">
                                      <p:cBhvr>
                                        <p:cTn id="16" dur="500"/>
                                        <p:tgtEl>
                                          <p:spTgt spid="12">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Effect transition="in" filter="wipe(down)">
                                      <p:cBhvr>
                                        <p:cTn id="19" dur="500"/>
                                        <p:tgtEl>
                                          <p:spTgt spid="12">
                                            <p:txEl>
                                              <p:pRg st="6" end="6"/>
                                            </p:txEl>
                                          </p:spTgt>
                                        </p:tgtEl>
                                      </p:cBhvr>
                                    </p:animEffect>
                                  </p:childTnLst>
                                </p:cTn>
                              </p:par>
                              <p:par>
                                <p:cTn id="20" presetID="10" presetClass="entr" presetSubtype="0" fill="hold" grpId="0" nodeType="withEffect">
                                  <p:stCondLst>
                                    <p:cond delay="500"/>
                                  </p:stCondLst>
                                  <p:iterate type="wd">
                                    <p:tmPct val="15000"/>
                                  </p:iterate>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C6AC9-BAC7-89D2-0D36-7AF997C22FB5}"/>
              </a:ext>
            </a:extLst>
          </p:cNvPr>
          <p:cNvSpPr>
            <a:spLocks noGrp="1"/>
          </p:cNvSpPr>
          <p:nvPr>
            <p:ph type="title"/>
          </p:nvPr>
        </p:nvSpPr>
        <p:spPr>
          <a:xfrm>
            <a:off x="238091" y="371384"/>
            <a:ext cx="5280196" cy="3736540"/>
          </a:xfrm>
        </p:spPr>
        <p:txBody>
          <a:bodyPr vert="horz" lIns="91440" tIns="45720" rIns="91440" bIns="45720" rtlCol="0" anchor="b">
            <a:normAutofit/>
          </a:bodyPr>
          <a:lstStyle/>
          <a:p>
            <a:r>
              <a:rPr lang="en-US" sz="8800" kern="1200" dirty="0">
                <a:solidFill>
                  <a:schemeClr val="accent1">
                    <a:lumMod val="50000"/>
                  </a:schemeClr>
                </a:solidFill>
                <a:latin typeface="Segoe UI Black" panose="020B0A02040204020203" pitchFamily="34" charset="0"/>
                <a:ea typeface="Segoe UI Black" panose="020B0A02040204020203" pitchFamily="34" charset="0"/>
              </a:rPr>
              <a:t>KẾT QUẢ</a:t>
            </a:r>
          </a:p>
        </p:txBody>
      </p:sp>
      <p:grpSp>
        <p:nvGrpSpPr>
          <p:cNvPr id="23" name="Group 2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9" name="Straight Connector 18">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logo&#10;&#10;Description automatically generated">
            <a:extLst>
              <a:ext uri="{FF2B5EF4-FFF2-40B4-BE49-F238E27FC236}">
                <a16:creationId xmlns:a16="http://schemas.microsoft.com/office/drawing/2014/main" id="{39325876-5294-F271-596E-6107794D3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136" y="1175353"/>
            <a:ext cx="4736350" cy="4736350"/>
          </a:xfrm>
          <a:prstGeom prst="rect">
            <a:avLst/>
          </a:prstGeom>
        </p:spPr>
      </p:pic>
    </p:spTree>
    <p:extLst>
      <p:ext uri="{BB962C8B-B14F-4D97-AF65-F5344CB8AC3E}">
        <p14:creationId xmlns:p14="http://schemas.microsoft.com/office/powerpoint/2010/main" val="4070549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13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xilanh">
            <a:hlinkClick r:id="" action="ppaction://media"/>
            <a:extLst>
              <a:ext uri="{FF2B5EF4-FFF2-40B4-BE49-F238E27FC236}">
                <a16:creationId xmlns:a16="http://schemas.microsoft.com/office/drawing/2014/main" id="{30476E12-1457-F6D1-C9FA-CAAED70987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19065" y="643467"/>
            <a:ext cx="3133724" cy="5571066"/>
          </a:xfrm>
          <a:prstGeom prst="rect">
            <a:avLst/>
          </a:prstGeom>
        </p:spPr>
      </p:pic>
      <p:sp>
        <p:nvSpPr>
          <p:cNvPr id="15"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etal cart with wheels&#10;&#10;Description automatically generated">
            <a:extLst>
              <a:ext uri="{FF2B5EF4-FFF2-40B4-BE49-F238E27FC236}">
                <a16:creationId xmlns:a16="http://schemas.microsoft.com/office/drawing/2014/main" id="{69D34AFE-3F13-2C0C-306E-9C1081353C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922" y="643467"/>
            <a:ext cx="4178299" cy="5571066"/>
          </a:xfrm>
          <a:prstGeom prst="rect">
            <a:avLst/>
          </a:prstGeom>
        </p:spPr>
      </p:pic>
    </p:spTree>
    <p:extLst>
      <p:ext uri="{BB962C8B-B14F-4D97-AF65-F5344CB8AC3E}">
        <p14:creationId xmlns:p14="http://schemas.microsoft.com/office/powerpoint/2010/main" val="234038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demooo">
            <a:hlinkClick r:id="" action="ppaction://media"/>
            <a:extLst>
              <a:ext uri="{FF2B5EF4-FFF2-40B4-BE49-F238E27FC236}">
                <a16:creationId xmlns:a16="http://schemas.microsoft.com/office/drawing/2014/main" id="{EB695DBC-BC78-EA3D-9AEB-87C226B41A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680086"/>
            <a:ext cx="11277600" cy="5497828"/>
          </a:xfrm>
          <a:prstGeom prst="rect">
            <a:avLst/>
          </a:prstGeom>
        </p:spPr>
      </p:pic>
    </p:spTree>
    <p:extLst>
      <p:ext uri="{BB962C8B-B14F-4D97-AF65-F5344CB8AC3E}">
        <p14:creationId xmlns:p14="http://schemas.microsoft.com/office/powerpoint/2010/main" val="4186796373"/>
      </p:ext>
    </p:extLst>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71BCA4D-6AF7-86A4-1E4D-601E27EAF1D3}"/>
              </a:ext>
            </a:extLst>
          </p:cNvPr>
          <p:cNvSpPr txBox="1"/>
          <p:nvPr/>
        </p:nvSpPr>
        <p:spPr>
          <a:xfrm>
            <a:off x="553824" y="639193"/>
            <a:ext cx="3571810" cy="3573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err="1">
                <a:solidFill>
                  <a:schemeClr val="tx1"/>
                </a:solidFill>
                <a:latin typeface="+mj-lt"/>
                <a:ea typeface="+mj-ea"/>
                <a:cs typeface="+mj-cs"/>
              </a:rPr>
              <a:t>Đề</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xuất</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hướng</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phát</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triển</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cải</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thiện</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xe</a:t>
            </a:r>
            <a:endParaRPr lang="en-US" sz="36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diagram&#10;&#10;Description automatically generated">
            <a:extLst>
              <a:ext uri="{FF2B5EF4-FFF2-40B4-BE49-F238E27FC236}">
                <a16:creationId xmlns:a16="http://schemas.microsoft.com/office/drawing/2014/main" id="{F2703B83-B459-E7FE-31D8-618D3C434FF7}"/>
              </a:ext>
            </a:extLst>
          </p:cNvPr>
          <p:cNvPicPr>
            <a:picLocks noChangeAspect="1"/>
          </p:cNvPicPr>
          <p:nvPr/>
        </p:nvPicPr>
        <p:blipFill rotWithShape="1">
          <a:blip r:embed="rId2">
            <a:extLst>
              <a:ext uri="{28A0092B-C50C-407E-A947-70E740481C1C}">
                <a14:useLocalDpi xmlns:a14="http://schemas.microsoft.com/office/drawing/2010/main" val="0"/>
              </a:ext>
            </a:extLst>
          </a:blip>
          <a:srcRect l="7181" t="5145" r="5380" b="8665"/>
          <a:stretch/>
        </p:blipFill>
        <p:spPr>
          <a:xfrm>
            <a:off x="3529329" y="497687"/>
            <a:ext cx="8662671" cy="6062601"/>
          </a:xfrm>
          <a:prstGeom prst="rect">
            <a:avLst/>
          </a:prstGeom>
        </p:spPr>
      </p:pic>
    </p:spTree>
    <p:extLst>
      <p:ext uri="{BB962C8B-B14F-4D97-AF65-F5344CB8AC3E}">
        <p14:creationId xmlns:p14="http://schemas.microsoft.com/office/powerpoint/2010/main" val="3404865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206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91ECF-43A4-C8C7-1D4C-F31FBAD5B6C1}"/>
              </a:ext>
            </a:extLst>
          </p:cNvPr>
          <p:cNvSpPr/>
          <p:nvPr/>
        </p:nvSpPr>
        <p:spPr>
          <a:xfrm>
            <a:off x="-3763702" y="5448300"/>
            <a:ext cx="18907125" cy="1409700"/>
          </a:xfrm>
          <a:prstGeom prst="rect">
            <a:avLst/>
          </a:prstGeom>
          <a:solidFill>
            <a:schemeClr val="accent3"/>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7B0E603-1A28-C95E-6E8F-1B156726CD20}"/>
              </a:ext>
            </a:extLst>
          </p:cNvPr>
          <p:cNvSpPr/>
          <p:nvPr/>
        </p:nvSpPr>
        <p:spPr>
          <a:xfrm>
            <a:off x="105102" y="4755694"/>
            <a:ext cx="1428750" cy="1400175"/>
          </a:xfrm>
          <a:prstGeom prst="ellipse">
            <a:avLst/>
          </a:prstGeom>
          <a:solidFill>
            <a:srgbClr val="0220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A180394-5FFC-4443-52C4-32CA991055FB}"/>
              </a:ext>
            </a:extLst>
          </p:cNvPr>
          <p:cNvGrpSpPr/>
          <p:nvPr/>
        </p:nvGrpSpPr>
        <p:grpSpPr>
          <a:xfrm>
            <a:off x="2466908" y="5537401"/>
            <a:ext cx="1228724" cy="1200150"/>
            <a:chOff x="3867150" y="6081712"/>
            <a:chExt cx="666750" cy="695325"/>
          </a:xfrm>
        </p:grpSpPr>
        <p:sp>
          <p:nvSpPr>
            <p:cNvPr id="6" name="Oval 5">
              <a:extLst>
                <a:ext uri="{FF2B5EF4-FFF2-40B4-BE49-F238E27FC236}">
                  <a16:creationId xmlns:a16="http://schemas.microsoft.com/office/drawing/2014/main" id="{B8E07E2E-2635-1922-BAC3-05C287A831B2}"/>
                </a:ext>
              </a:extLst>
            </p:cNvPr>
            <p:cNvSpPr/>
            <p:nvPr/>
          </p:nvSpPr>
          <p:spPr>
            <a:xfrm>
              <a:off x="38671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6" name="Graphic 55" descr="House with solid fill">
              <a:extLst>
                <a:ext uri="{FF2B5EF4-FFF2-40B4-BE49-F238E27FC236}">
                  <a16:creationId xmlns:a16="http://schemas.microsoft.com/office/drawing/2014/main" id="{E367FA16-F5A0-ABEC-813B-AD289744EE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5069" y="6099725"/>
              <a:ext cx="577979" cy="577979"/>
            </a:xfrm>
            <a:prstGeom prst="rect">
              <a:avLst/>
            </a:prstGeom>
          </p:spPr>
        </p:pic>
      </p:grpSp>
      <p:grpSp>
        <p:nvGrpSpPr>
          <p:cNvPr id="62" name="Group 61">
            <a:extLst>
              <a:ext uri="{FF2B5EF4-FFF2-40B4-BE49-F238E27FC236}">
                <a16:creationId xmlns:a16="http://schemas.microsoft.com/office/drawing/2014/main" id="{B0A19BFB-2133-7EB4-EE1F-BAB9D154AAEC}"/>
              </a:ext>
            </a:extLst>
          </p:cNvPr>
          <p:cNvGrpSpPr/>
          <p:nvPr/>
        </p:nvGrpSpPr>
        <p:grpSpPr>
          <a:xfrm>
            <a:off x="4581059" y="5512925"/>
            <a:ext cx="1266825" cy="1257300"/>
            <a:chOff x="6724650" y="6081712"/>
            <a:chExt cx="666750" cy="695325"/>
          </a:xfrm>
        </p:grpSpPr>
        <p:sp>
          <p:nvSpPr>
            <p:cNvPr id="8" name="Oval 7">
              <a:extLst>
                <a:ext uri="{FF2B5EF4-FFF2-40B4-BE49-F238E27FC236}">
                  <a16:creationId xmlns:a16="http://schemas.microsoft.com/office/drawing/2014/main" id="{C32BC9E6-D1E9-9950-EC84-765F51E18F7F}"/>
                </a:ext>
              </a:extLst>
            </p:cNvPr>
            <p:cNvSpPr/>
            <p:nvPr/>
          </p:nvSpPr>
          <p:spPr>
            <a:xfrm>
              <a:off x="67246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58" name="Graphic 57" descr="Lights On with solid fill">
              <a:extLst>
                <a:ext uri="{FF2B5EF4-FFF2-40B4-BE49-F238E27FC236}">
                  <a16:creationId xmlns:a16="http://schemas.microsoft.com/office/drawing/2014/main" id="{D74CA749-7EC8-E102-A386-ABEB1AB8E7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9101" y="6121876"/>
              <a:ext cx="574200" cy="574200"/>
            </a:xfrm>
            <a:prstGeom prst="rect">
              <a:avLst/>
            </a:prstGeom>
          </p:spPr>
        </p:pic>
      </p:grpSp>
      <p:grpSp>
        <p:nvGrpSpPr>
          <p:cNvPr id="63" name="Group 62">
            <a:extLst>
              <a:ext uri="{FF2B5EF4-FFF2-40B4-BE49-F238E27FC236}">
                <a16:creationId xmlns:a16="http://schemas.microsoft.com/office/drawing/2014/main" id="{18584C69-7A14-99FD-5A49-6A5A0E9F9767}"/>
              </a:ext>
            </a:extLst>
          </p:cNvPr>
          <p:cNvGrpSpPr/>
          <p:nvPr/>
        </p:nvGrpSpPr>
        <p:grpSpPr>
          <a:xfrm>
            <a:off x="9077101" y="5498630"/>
            <a:ext cx="1276350" cy="1238250"/>
            <a:chOff x="8153400" y="6081712"/>
            <a:chExt cx="666750" cy="695325"/>
          </a:xfrm>
        </p:grpSpPr>
        <p:sp>
          <p:nvSpPr>
            <p:cNvPr id="9" name="Oval 8">
              <a:extLst>
                <a:ext uri="{FF2B5EF4-FFF2-40B4-BE49-F238E27FC236}">
                  <a16:creationId xmlns:a16="http://schemas.microsoft.com/office/drawing/2014/main" id="{89747917-A550-D64B-BB2B-80613EFBE1FE}"/>
                </a:ext>
              </a:extLst>
            </p:cNvPr>
            <p:cNvSpPr/>
            <p:nvPr/>
          </p:nvSpPr>
          <p:spPr>
            <a:xfrm>
              <a:off x="815340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9" name="Graphic 58" descr="Blog with solid fill">
              <a:extLst>
                <a:ext uri="{FF2B5EF4-FFF2-40B4-BE49-F238E27FC236}">
                  <a16:creationId xmlns:a16="http://schemas.microsoft.com/office/drawing/2014/main" id="{461CC7B7-5632-4251-C78E-9D22ED67E7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900" y="6174450"/>
              <a:ext cx="512100" cy="512100"/>
            </a:xfrm>
            <a:prstGeom prst="rect">
              <a:avLst/>
            </a:prstGeom>
          </p:spPr>
        </p:pic>
      </p:grpSp>
      <p:grpSp>
        <p:nvGrpSpPr>
          <p:cNvPr id="19" name="Group 18">
            <a:extLst>
              <a:ext uri="{FF2B5EF4-FFF2-40B4-BE49-F238E27FC236}">
                <a16:creationId xmlns:a16="http://schemas.microsoft.com/office/drawing/2014/main" id="{8ADFF172-9FC0-C8E5-C85F-FD3D0C09B195}"/>
              </a:ext>
            </a:extLst>
          </p:cNvPr>
          <p:cNvGrpSpPr/>
          <p:nvPr/>
        </p:nvGrpSpPr>
        <p:grpSpPr>
          <a:xfrm>
            <a:off x="6816903" y="5514854"/>
            <a:ext cx="1266825" cy="1257300"/>
            <a:chOff x="7858624" y="3535583"/>
            <a:chExt cx="1266825" cy="1257300"/>
          </a:xfrm>
        </p:grpSpPr>
        <p:sp>
          <p:nvSpPr>
            <p:cNvPr id="17" name="Oval 16">
              <a:extLst>
                <a:ext uri="{FF2B5EF4-FFF2-40B4-BE49-F238E27FC236}">
                  <a16:creationId xmlns:a16="http://schemas.microsoft.com/office/drawing/2014/main" id="{2D1D8BD8-E9AE-9595-1C3C-D53CF7451181}"/>
                </a:ext>
              </a:extLst>
            </p:cNvPr>
            <p:cNvSpPr/>
            <p:nvPr/>
          </p:nvSpPr>
          <p:spPr>
            <a:xfrm>
              <a:off x="7858624" y="3535583"/>
              <a:ext cx="1266825" cy="125730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5" name="Graphic 14" descr="Gears outline">
              <a:extLst>
                <a:ext uri="{FF2B5EF4-FFF2-40B4-BE49-F238E27FC236}">
                  <a16:creationId xmlns:a16="http://schemas.microsoft.com/office/drawing/2014/main" id="{22F72C9A-C51D-7BC2-141E-2E1E36D096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00035" y="3643131"/>
              <a:ext cx="1056189" cy="1056189"/>
            </a:xfrm>
            <a:prstGeom prst="rect">
              <a:avLst/>
            </a:prstGeom>
          </p:spPr>
        </p:pic>
      </p:grpSp>
      <p:sp>
        <p:nvSpPr>
          <p:cNvPr id="34" name="TextBox 33">
            <a:extLst>
              <a:ext uri="{FF2B5EF4-FFF2-40B4-BE49-F238E27FC236}">
                <a16:creationId xmlns:a16="http://schemas.microsoft.com/office/drawing/2014/main" id="{A0CCE2DF-B786-C25C-6980-5B144E6CC2EA}"/>
              </a:ext>
            </a:extLst>
          </p:cNvPr>
          <p:cNvSpPr txBox="1"/>
          <p:nvPr/>
        </p:nvSpPr>
        <p:spPr>
          <a:xfrm>
            <a:off x="1650414" y="480717"/>
            <a:ext cx="6718041" cy="523220"/>
          </a:xfrm>
          <a:prstGeom prst="rect">
            <a:avLst/>
          </a:prstGeom>
          <a:noFill/>
        </p:spPr>
        <p:txBody>
          <a:bodyPr wrap="square" rtlCol="0">
            <a:spAutoFit/>
          </a:bodyPr>
          <a:lstStyle/>
          <a:p>
            <a:r>
              <a:rPr lang="en-US" sz="28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sp>
        <p:nvSpPr>
          <p:cNvPr id="35" name="Rectangle 34">
            <a:extLst>
              <a:ext uri="{FF2B5EF4-FFF2-40B4-BE49-F238E27FC236}">
                <a16:creationId xmlns:a16="http://schemas.microsoft.com/office/drawing/2014/main" id="{B3DEE5FA-52D3-FDEC-0381-9C579AF56820}"/>
              </a:ext>
            </a:extLst>
          </p:cNvPr>
          <p:cNvSpPr/>
          <p:nvPr/>
        </p:nvSpPr>
        <p:spPr>
          <a:xfrm>
            <a:off x="922237" y="717871"/>
            <a:ext cx="695325" cy="1428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35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7" name="Google Shape;1827;p44"/>
          <p:cNvSpPr txBox="1">
            <a:spLocks noGrp="1"/>
          </p:cNvSpPr>
          <p:nvPr>
            <p:ph type="subTitle" idx="1"/>
          </p:nvPr>
        </p:nvSpPr>
        <p:spPr>
          <a:xfrm>
            <a:off x="1135222" y="1686628"/>
            <a:ext cx="5554800" cy="3674800"/>
          </a:xfrm>
          <a:prstGeom prst="rect">
            <a:avLst/>
          </a:prstGeom>
        </p:spPr>
        <p:txBody>
          <a:bodyPr spcFirstLastPara="1" vert="horz" wrap="square" lIns="121900" tIns="121900" rIns="121900" bIns="121900" rtlCol="0" anchor="ctr" anchorCtr="0">
            <a:noAutofit/>
          </a:bodyPr>
          <a:lstStyle/>
          <a:p>
            <a:pPr>
              <a:lnSpc>
                <a:spcPct val="107000"/>
              </a:lnSpc>
              <a:spcAft>
                <a:spcPts val="1067"/>
              </a:spcAft>
            </a:pPr>
            <a:r>
              <a:rPr lang="en-US" sz="2400" dirty="0">
                <a:solidFill>
                  <a:schemeClr val="accent1">
                    <a:lumMod val="50000"/>
                  </a:schemeClr>
                </a:solidFill>
                <a:latin typeface="Segoe UI Black" panose="020B0A02040204020203" pitchFamily="34" charset="0"/>
                <a:ea typeface="Segoe UI Black" panose="020B0A02040204020203" pitchFamily="34" charset="0"/>
                <a:cs typeface="Times New Roman" panose="02020603050405020304" pitchFamily="18" charset="0"/>
              </a:rPr>
              <a:t>NGUỒN THAM KHẢO</a:t>
            </a:r>
            <a:endParaRPr lang="vi-VN" sz="2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1800" i="1"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http://firebase.flutter.dev</a:t>
            </a:r>
            <a:endParaRPr lang="en-US" sz="1800"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i="1"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https://www.sciencedirect.com/science/article/pii/S1877050920313715</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u="sng" kern="100" dirty="0">
                <a:solidFill>
                  <a:srgbClr val="050505"/>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1800" i="1"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https://github.com/vshymanskyy/TinyGSM/blob/master/src/TinyGsmClient.h</a:t>
            </a:r>
            <a:endParaRPr lang="en-US" sz="1800"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1800" i="1"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https://www.sciencedirect.com/science/article/abs/pii/S0957415814001263</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[5] </a:t>
            </a:r>
            <a:r>
              <a:rPr lang="en-US" sz="1800" i="1"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http://console.firebase.google.com</a:t>
            </a:r>
            <a:endParaRPr lang="en-US" sz="1800"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[6] </a:t>
            </a:r>
            <a:r>
              <a:rPr lang="en-US" sz="1800" i="1"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youtube.com/@webfun-hi</a:t>
            </a:r>
            <a:endParaRPr lang="en-US" sz="1800"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lamp shining light onto a desk">
            <a:extLst>
              <a:ext uri="{FF2B5EF4-FFF2-40B4-BE49-F238E27FC236}">
                <a16:creationId xmlns:a16="http://schemas.microsoft.com/office/drawing/2014/main" id="{6B5683E0-C642-6B86-2C86-4547B90BDD3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9272" y="914400"/>
            <a:ext cx="8833456" cy="4968819"/>
          </a:xfrm>
          <a:prstGeom prst="rect">
            <a:avLst/>
          </a:prstGeom>
        </p:spPr>
      </p:pic>
      <p:sp>
        <p:nvSpPr>
          <p:cNvPr id="6" name="TextBox 5">
            <a:extLst>
              <a:ext uri="{FF2B5EF4-FFF2-40B4-BE49-F238E27FC236}">
                <a16:creationId xmlns:a16="http://schemas.microsoft.com/office/drawing/2014/main" id="{BF42CC3C-DAE3-3A8E-BF97-1FD6003F44AF}"/>
              </a:ext>
            </a:extLst>
          </p:cNvPr>
          <p:cNvSpPr txBox="1"/>
          <p:nvPr/>
        </p:nvSpPr>
        <p:spPr>
          <a:xfrm>
            <a:off x="1076325" y="2860415"/>
            <a:ext cx="10192214" cy="1107996"/>
          </a:xfrm>
          <a:prstGeom prst="rect">
            <a:avLst/>
          </a:prstGeom>
          <a:noFill/>
        </p:spPr>
        <p:txBody>
          <a:bodyPr wrap="none" rtlCol="0">
            <a:spAutoFit/>
          </a:bodyPr>
          <a:lstStyle/>
          <a:p>
            <a:r>
              <a:rPr lang="en-US" sz="6600" dirty="0">
                <a:latin typeface="Saira Stencil One" panose="00000500000000000000" pitchFamily="2" charset="0"/>
                <a:ea typeface="STHupo" panose="02010800040101010101" pitchFamily="2" charset="-122"/>
              </a:rPr>
              <a:t>THANKS FOR LISTENING </a:t>
            </a:r>
          </a:p>
        </p:txBody>
      </p:sp>
    </p:spTree>
    <p:extLst>
      <p:ext uri="{BB962C8B-B14F-4D97-AF65-F5344CB8AC3E}">
        <p14:creationId xmlns:p14="http://schemas.microsoft.com/office/powerpoint/2010/main" val="110046286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206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91ECF-43A4-C8C7-1D4C-F31FBAD5B6C1}"/>
              </a:ext>
            </a:extLst>
          </p:cNvPr>
          <p:cNvSpPr/>
          <p:nvPr/>
        </p:nvSpPr>
        <p:spPr>
          <a:xfrm>
            <a:off x="-3763702" y="5448300"/>
            <a:ext cx="18907125" cy="1409700"/>
          </a:xfrm>
          <a:prstGeom prst="rect">
            <a:avLst/>
          </a:prstGeom>
          <a:solidFill>
            <a:schemeClr val="accent3"/>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7B0E603-1A28-C95E-6E8F-1B156726CD20}"/>
              </a:ext>
            </a:extLst>
          </p:cNvPr>
          <p:cNvSpPr/>
          <p:nvPr/>
        </p:nvSpPr>
        <p:spPr>
          <a:xfrm>
            <a:off x="2396889" y="4778843"/>
            <a:ext cx="1428750" cy="1400175"/>
          </a:xfrm>
          <a:prstGeom prst="ellipse">
            <a:avLst/>
          </a:prstGeom>
          <a:solidFill>
            <a:srgbClr val="0220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A180394-5FFC-4443-52C4-32CA991055FB}"/>
              </a:ext>
            </a:extLst>
          </p:cNvPr>
          <p:cNvGrpSpPr/>
          <p:nvPr/>
        </p:nvGrpSpPr>
        <p:grpSpPr>
          <a:xfrm>
            <a:off x="2503705" y="4889218"/>
            <a:ext cx="1228724" cy="1200150"/>
            <a:chOff x="3867150" y="6081712"/>
            <a:chExt cx="666750" cy="695325"/>
          </a:xfrm>
        </p:grpSpPr>
        <p:sp>
          <p:nvSpPr>
            <p:cNvPr id="6" name="Oval 5">
              <a:extLst>
                <a:ext uri="{FF2B5EF4-FFF2-40B4-BE49-F238E27FC236}">
                  <a16:creationId xmlns:a16="http://schemas.microsoft.com/office/drawing/2014/main" id="{B8E07E2E-2635-1922-BAC3-05C287A831B2}"/>
                </a:ext>
              </a:extLst>
            </p:cNvPr>
            <p:cNvSpPr/>
            <p:nvPr/>
          </p:nvSpPr>
          <p:spPr>
            <a:xfrm>
              <a:off x="38671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6" name="Graphic 55" descr="House with solid fill">
              <a:extLst>
                <a:ext uri="{FF2B5EF4-FFF2-40B4-BE49-F238E27FC236}">
                  <a16:creationId xmlns:a16="http://schemas.microsoft.com/office/drawing/2014/main" id="{E367FA16-F5A0-ABEC-813B-AD289744EE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5069" y="6099725"/>
              <a:ext cx="577979" cy="577979"/>
            </a:xfrm>
            <a:prstGeom prst="rect">
              <a:avLst/>
            </a:prstGeom>
          </p:spPr>
        </p:pic>
      </p:grpSp>
      <p:grpSp>
        <p:nvGrpSpPr>
          <p:cNvPr id="62" name="Group 61">
            <a:extLst>
              <a:ext uri="{FF2B5EF4-FFF2-40B4-BE49-F238E27FC236}">
                <a16:creationId xmlns:a16="http://schemas.microsoft.com/office/drawing/2014/main" id="{B0A19BFB-2133-7EB4-EE1F-BAB9D154AAEC}"/>
              </a:ext>
            </a:extLst>
          </p:cNvPr>
          <p:cNvGrpSpPr/>
          <p:nvPr/>
        </p:nvGrpSpPr>
        <p:grpSpPr>
          <a:xfrm>
            <a:off x="4581059" y="5512925"/>
            <a:ext cx="1266825" cy="1257300"/>
            <a:chOff x="6724650" y="6081712"/>
            <a:chExt cx="666750" cy="695325"/>
          </a:xfrm>
        </p:grpSpPr>
        <p:sp>
          <p:nvSpPr>
            <p:cNvPr id="8" name="Oval 7">
              <a:extLst>
                <a:ext uri="{FF2B5EF4-FFF2-40B4-BE49-F238E27FC236}">
                  <a16:creationId xmlns:a16="http://schemas.microsoft.com/office/drawing/2014/main" id="{C32BC9E6-D1E9-9950-EC84-765F51E18F7F}"/>
                </a:ext>
              </a:extLst>
            </p:cNvPr>
            <p:cNvSpPr/>
            <p:nvPr/>
          </p:nvSpPr>
          <p:spPr>
            <a:xfrm>
              <a:off x="67246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58" name="Graphic 57" descr="Lights On with solid fill">
              <a:extLst>
                <a:ext uri="{FF2B5EF4-FFF2-40B4-BE49-F238E27FC236}">
                  <a16:creationId xmlns:a16="http://schemas.microsoft.com/office/drawing/2014/main" id="{D74CA749-7EC8-E102-A386-ABEB1AB8E7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9101" y="6121876"/>
              <a:ext cx="574200" cy="574200"/>
            </a:xfrm>
            <a:prstGeom prst="rect">
              <a:avLst/>
            </a:prstGeom>
          </p:spPr>
        </p:pic>
      </p:grpSp>
      <p:grpSp>
        <p:nvGrpSpPr>
          <p:cNvPr id="63" name="Group 62">
            <a:extLst>
              <a:ext uri="{FF2B5EF4-FFF2-40B4-BE49-F238E27FC236}">
                <a16:creationId xmlns:a16="http://schemas.microsoft.com/office/drawing/2014/main" id="{18584C69-7A14-99FD-5A49-6A5A0E9F9767}"/>
              </a:ext>
            </a:extLst>
          </p:cNvPr>
          <p:cNvGrpSpPr/>
          <p:nvPr/>
        </p:nvGrpSpPr>
        <p:grpSpPr>
          <a:xfrm>
            <a:off x="9077101" y="5498630"/>
            <a:ext cx="1276350" cy="1238250"/>
            <a:chOff x="8153400" y="6081712"/>
            <a:chExt cx="666750" cy="695325"/>
          </a:xfrm>
        </p:grpSpPr>
        <p:sp>
          <p:nvSpPr>
            <p:cNvPr id="9" name="Oval 8">
              <a:extLst>
                <a:ext uri="{FF2B5EF4-FFF2-40B4-BE49-F238E27FC236}">
                  <a16:creationId xmlns:a16="http://schemas.microsoft.com/office/drawing/2014/main" id="{89747917-A550-D64B-BB2B-80613EFBE1FE}"/>
                </a:ext>
              </a:extLst>
            </p:cNvPr>
            <p:cNvSpPr/>
            <p:nvPr/>
          </p:nvSpPr>
          <p:spPr>
            <a:xfrm>
              <a:off x="815340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9" name="Graphic 58" descr="Blog with solid fill">
              <a:extLst>
                <a:ext uri="{FF2B5EF4-FFF2-40B4-BE49-F238E27FC236}">
                  <a16:creationId xmlns:a16="http://schemas.microsoft.com/office/drawing/2014/main" id="{461CC7B7-5632-4251-C78E-9D22ED67E7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900" y="6174450"/>
              <a:ext cx="512100" cy="512100"/>
            </a:xfrm>
            <a:prstGeom prst="rect">
              <a:avLst/>
            </a:prstGeom>
          </p:spPr>
        </p:pic>
      </p:grpSp>
      <p:sp>
        <p:nvSpPr>
          <p:cNvPr id="14" name="TextBox 13">
            <a:extLst>
              <a:ext uri="{FF2B5EF4-FFF2-40B4-BE49-F238E27FC236}">
                <a16:creationId xmlns:a16="http://schemas.microsoft.com/office/drawing/2014/main" id="{D59E0070-E500-7BB5-F183-5DEE37DCF0B0}"/>
              </a:ext>
            </a:extLst>
          </p:cNvPr>
          <p:cNvSpPr txBox="1"/>
          <p:nvPr/>
        </p:nvSpPr>
        <p:spPr>
          <a:xfrm>
            <a:off x="2310130" y="9178725"/>
            <a:ext cx="8186857" cy="9233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US" sz="5400" b="1" cap="none" spc="50" dirty="0">
                <a:ln w="0"/>
                <a:solidFill>
                  <a:schemeClr val="bg2"/>
                </a:solidFill>
                <a:effectLst>
                  <a:outerShdw blurRad="50800" dist="38100" dir="5400000" algn="t" rotWithShape="0">
                    <a:prstClr val="black">
                      <a:alpha val="40000"/>
                    </a:prstClr>
                  </a:outerShdw>
                </a:effectLst>
                <a:latin typeface="Montserrat ExtraBold" panose="00000900000000000000" pitchFamily="2" charset="0"/>
              </a:rPr>
              <a:t>SMART WHEELCHAIR</a:t>
            </a:r>
            <a:endParaRPr lang="en-US" sz="5400" b="1" cap="none" spc="50" dirty="0">
              <a:ln w="0"/>
              <a:solidFill>
                <a:schemeClr val="bg2"/>
              </a:solidFill>
              <a:effectLst>
                <a:outerShdw blurRad="50800" dist="38100" dir="5400000" algn="t" rotWithShape="0">
                  <a:prstClr val="black">
                    <a:alpha val="40000"/>
                  </a:prstClr>
                </a:outerShdw>
              </a:effectLst>
            </a:endParaRPr>
          </a:p>
        </p:txBody>
      </p:sp>
      <p:grpSp>
        <p:nvGrpSpPr>
          <p:cNvPr id="19" name="Group 18">
            <a:extLst>
              <a:ext uri="{FF2B5EF4-FFF2-40B4-BE49-F238E27FC236}">
                <a16:creationId xmlns:a16="http://schemas.microsoft.com/office/drawing/2014/main" id="{8ADFF172-9FC0-C8E5-C85F-FD3D0C09B195}"/>
              </a:ext>
            </a:extLst>
          </p:cNvPr>
          <p:cNvGrpSpPr/>
          <p:nvPr/>
        </p:nvGrpSpPr>
        <p:grpSpPr>
          <a:xfrm>
            <a:off x="6816903" y="5514854"/>
            <a:ext cx="1266825" cy="1257300"/>
            <a:chOff x="7858624" y="3535583"/>
            <a:chExt cx="1266825" cy="1257300"/>
          </a:xfrm>
        </p:grpSpPr>
        <p:sp>
          <p:nvSpPr>
            <p:cNvPr id="17" name="Oval 16">
              <a:extLst>
                <a:ext uri="{FF2B5EF4-FFF2-40B4-BE49-F238E27FC236}">
                  <a16:creationId xmlns:a16="http://schemas.microsoft.com/office/drawing/2014/main" id="{2D1D8BD8-E9AE-9595-1C3C-D53CF7451181}"/>
                </a:ext>
              </a:extLst>
            </p:cNvPr>
            <p:cNvSpPr/>
            <p:nvPr/>
          </p:nvSpPr>
          <p:spPr>
            <a:xfrm>
              <a:off x="7858624" y="3535583"/>
              <a:ext cx="1266825" cy="125730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5" name="Graphic 14" descr="Gears outline">
              <a:extLst>
                <a:ext uri="{FF2B5EF4-FFF2-40B4-BE49-F238E27FC236}">
                  <a16:creationId xmlns:a16="http://schemas.microsoft.com/office/drawing/2014/main" id="{22F72C9A-C51D-7BC2-141E-2E1E36D096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00035" y="3643131"/>
              <a:ext cx="1056189" cy="1056189"/>
            </a:xfrm>
            <a:prstGeom prst="rect">
              <a:avLst/>
            </a:prstGeom>
          </p:spPr>
        </p:pic>
      </p:grpSp>
      <p:grpSp>
        <p:nvGrpSpPr>
          <p:cNvPr id="2" name="Group 1">
            <a:extLst>
              <a:ext uri="{FF2B5EF4-FFF2-40B4-BE49-F238E27FC236}">
                <a16:creationId xmlns:a16="http://schemas.microsoft.com/office/drawing/2014/main" id="{358A1AB3-2D6F-8DF3-E460-C19EDED55C7C}"/>
              </a:ext>
            </a:extLst>
          </p:cNvPr>
          <p:cNvGrpSpPr/>
          <p:nvPr/>
        </p:nvGrpSpPr>
        <p:grpSpPr>
          <a:xfrm>
            <a:off x="462990" y="439837"/>
            <a:ext cx="11296891" cy="4224761"/>
            <a:chOff x="462990" y="439837"/>
            <a:chExt cx="11296891" cy="4224761"/>
          </a:xfrm>
        </p:grpSpPr>
        <p:sp>
          <p:nvSpPr>
            <p:cNvPr id="3" name="Rectangle: Rounded Corners 2">
              <a:extLst>
                <a:ext uri="{FF2B5EF4-FFF2-40B4-BE49-F238E27FC236}">
                  <a16:creationId xmlns:a16="http://schemas.microsoft.com/office/drawing/2014/main" id="{0C5F5169-17CB-6C21-409F-F887BF254D61}"/>
                </a:ext>
              </a:extLst>
            </p:cNvPr>
            <p:cNvSpPr/>
            <p:nvPr/>
          </p:nvSpPr>
          <p:spPr>
            <a:xfrm>
              <a:off x="462990" y="439837"/>
              <a:ext cx="11296891" cy="42247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b="1" dirty="0">
                  <a:ln w="9525">
                    <a:solidFill>
                      <a:schemeClr val="bg1"/>
                    </a:solidFill>
                    <a:prstDash val="solid"/>
                  </a:ln>
                  <a:effectLst>
                    <a:outerShdw blurRad="12700" dist="38100" dir="2700000" algn="tl" rotWithShape="0">
                      <a:schemeClr val="bg1">
                        <a:lumMod val="50000"/>
                      </a:schemeClr>
                    </a:outerShdw>
                  </a:effectLst>
                  <a:latin typeface="Montserrat ExtraBold" panose="00000900000000000000" pitchFamily="2" charset="0"/>
                </a:rPr>
                <a:t>TỔNG QUAN ĐỀ TÀI</a:t>
              </a:r>
              <a:endParaRPr lang="en-US" sz="8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7" name="Picture 6" descr="A blue and black logo&#10;&#10;Description automatically generated">
              <a:extLst>
                <a:ext uri="{FF2B5EF4-FFF2-40B4-BE49-F238E27FC236}">
                  <a16:creationId xmlns:a16="http://schemas.microsoft.com/office/drawing/2014/main" id="{4072C9CE-80A8-F573-88F9-A3A8CC1BBA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28947" y="3413808"/>
              <a:ext cx="787803" cy="787803"/>
            </a:xfrm>
            <a:prstGeom prst="rect">
              <a:avLst/>
            </a:prstGeom>
            <a:ln>
              <a:noFill/>
            </a:ln>
            <a:effectLst>
              <a:outerShdw blurRad="190500" algn="tl" rotWithShape="0">
                <a:srgbClr val="000000">
                  <a:alpha val="70000"/>
                </a:srgbClr>
              </a:outerShdw>
            </a:effectLst>
          </p:spPr>
        </p:pic>
        <p:pic>
          <p:nvPicPr>
            <p:cNvPr id="10" name="Graphic 9" descr="Robot with solid fill">
              <a:extLst>
                <a:ext uri="{FF2B5EF4-FFF2-40B4-BE49-F238E27FC236}">
                  <a16:creationId xmlns:a16="http://schemas.microsoft.com/office/drawing/2014/main" id="{26AD450B-7617-D25E-8F04-B7F6BF4F84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4067" y="3423154"/>
              <a:ext cx="859117" cy="859117"/>
            </a:xfrm>
            <a:prstGeom prst="rect">
              <a:avLst/>
            </a:prstGeom>
            <a:effectLst>
              <a:outerShdw blurRad="190500" algn="tl" rotWithShape="0">
                <a:srgbClr val="000000">
                  <a:alpha val="70000"/>
                </a:srgbClr>
              </a:outerShdw>
            </a:effectLst>
          </p:spPr>
        </p:pic>
        <p:pic>
          <p:nvPicPr>
            <p:cNvPr id="11" name="Graphic 10" descr="Internet Of Things outline">
              <a:extLst>
                <a:ext uri="{FF2B5EF4-FFF2-40B4-BE49-F238E27FC236}">
                  <a16:creationId xmlns:a16="http://schemas.microsoft.com/office/drawing/2014/main" id="{65BB64AC-2E41-064B-E80A-E1CB0DFE0C9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45012" y="923560"/>
              <a:ext cx="720046" cy="720046"/>
            </a:xfrm>
            <a:prstGeom prst="rect">
              <a:avLst/>
            </a:prstGeom>
            <a:effectLst>
              <a:outerShdw blurRad="190500" algn="tl" rotWithShape="0">
                <a:srgbClr val="000000">
                  <a:alpha val="70000"/>
                </a:srgbClr>
              </a:outerShdw>
            </a:effectLst>
          </p:spPr>
        </p:pic>
        <p:pic>
          <p:nvPicPr>
            <p:cNvPr id="12" name="Graphic 11" descr="Blockchain outline">
              <a:extLst>
                <a:ext uri="{FF2B5EF4-FFF2-40B4-BE49-F238E27FC236}">
                  <a16:creationId xmlns:a16="http://schemas.microsoft.com/office/drawing/2014/main" id="{1C795D07-0D37-5AEC-6628-03481C8F5C2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96056" y="1001272"/>
              <a:ext cx="688631" cy="688631"/>
            </a:xfrm>
            <a:prstGeom prst="rect">
              <a:avLst/>
            </a:prstGeom>
            <a:effectLst>
              <a:outerShdw blurRad="190500" algn="tl" rotWithShape="0">
                <a:srgbClr val="000000">
                  <a:alpha val="70000"/>
                </a:srgbClr>
              </a:outerShdw>
            </a:effectLst>
          </p:spPr>
        </p:pic>
        <p:pic>
          <p:nvPicPr>
            <p:cNvPr id="13" name="Graphic 12" descr="Binary with solid fill">
              <a:extLst>
                <a:ext uri="{FF2B5EF4-FFF2-40B4-BE49-F238E27FC236}">
                  <a16:creationId xmlns:a16="http://schemas.microsoft.com/office/drawing/2014/main" id="{A9D5215F-0D43-20EF-6389-D2516CDF3B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76715" y="3430986"/>
              <a:ext cx="914400" cy="914400"/>
            </a:xfrm>
            <a:prstGeom prst="rect">
              <a:avLst/>
            </a:prstGeom>
            <a:effectLst>
              <a:outerShdw blurRad="190500" algn="tl" rotWithShape="0">
                <a:srgbClr val="000000">
                  <a:alpha val="70000"/>
                </a:srgbClr>
              </a:outerShdw>
            </a:effectLst>
          </p:spPr>
        </p:pic>
      </p:grpSp>
      <p:sp>
        <p:nvSpPr>
          <p:cNvPr id="22" name="TextBox 21">
            <a:extLst>
              <a:ext uri="{FF2B5EF4-FFF2-40B4-BE49-F238E27FC236}">
                <a16:creationId xmlns:a16="http://schemas.microsoft.com/office/drawing/2014/main" id="{A2B2B229-E4B7-CFB0-CDCA-044A0AFEFE6E}"/>
              </a:ext>
            </a:extLst>
          </p:cNvPr>
          <p:cNvSpPr txBox="1"/>
          <p:nvPr/>
        </p:nvSpPr>
        <p:spPr>
          <a:xfrm>
            <a:off x="1650414" y="480717"/>
            <a:ext cx="6718041" cy="523220"/>
          </a:xfrm>
          <a:prstGeom prst="rect">
            <a:avLst/>
          </a:prstGeom>
          <a:noFill/>
        </p:spPr>
        <p:txBody>
          <a:bodyPr wrap="square" rtlCol="0">
            <a:spAutoFit/>
          </a:bodyPr>
          <a:lstStyle/>
          <a:p>
            <a:r>
              <a:rPr lang="en-US" sz="2800" dirty="0">
                <a:solidFill>
                  <a:schemeClr val="accent1">
                    <a:lumMod val="50000"/>
                  </a:schemeClr>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sp>
        <p:nvSpPr>
          <p:cNvPr id="23" name="Rectangle 22">
            <a:extLst>
              <a:ext uri="{FF2B5EF4-FFF2-40B4-BE49-F238E27FC236}">
                <a16:creationId xmlns:a16="http://schemas.microsoft.com/office/drawing/2014/main" id="{25F37F12-A2CA-6AF6-E48B-509E43A046F1}"/>
              </a:ext>
            </a:extLst>
          </p:cNvPr>
          <p:cNvSpPr/>
          <p:nvPr/>
        </p:nvSpPr>
        <p:spPr>
          <a:xfrm>
            <a:off x="922237" y="717871"/>
            <a:ext cx="695325" cy="1428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1186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9CD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91ECF-43A4-C8C7-1D4C-F31FBAD5B6C1}"/>
              </a:ext>
            </a:extLst>
          </p:cNvPr>
          <p:cNvSpPr/>
          <p:nvPr/>
        </p:nvSpPr>
        <p:spPr>
          <a:xfrm>
            <a:off x="-3763702" y="5448300"/>
            <a:ext cx="18907125" cy="1409700"/>
          </a:xfrm>
          <a:prstGeom prst="rect">
            <a:avLst/>
          </a:prstGeom>
          <a:solidFill>
            <a:schemeClr val="accent3"/>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7B0E603-1A28-C95E-6E8F-1B156726CD20}"/>
              </a:ext>
            </a:extLst>
          </p:cNvPr>
          <p:cNvSpPr/>
          <p:nvPr/>
        </p:nvSpPr>
        <p:spPr>
          <a:xfrm>
            <a:off x="4515057" y="4769342"/>
            <a:ext cx="1428750" cy="1400175"/>
          </a:xfrm>
          <a:prstGeom prst="ellipse">
            <a:avLst/>
          </a:prstGeom>
          <a:solidFill>
            <a:srgbClr val="5D9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A180394-5FFC-4443-52C4-32CA991055FB}"/>
              </a:ext>
            </a:extLst>
          </p:cNvPr>
          <p:cNvGrpSpPr/>
          <p:nvPr/>
        </p:nvGrpSpPr>
        <p:grpSpPr>
          <a:xfrm>
            <a:off x="2466908" y="5537401"/>
            <a:ext cx="1228724" cy="1200150"/>
            <a:chOff x="3867150" y="6081712"/>
            <a:chExt cx="666750" cy="695325"/>
          </a:xfrm>
        </p:grpSpPr>
        <p:sp>
          <p:nvSpPr>
            <p:cNvPr id="6" name="Oval 5">
              <a:extLst>
                <a:ext uri="{FF2B5EF4-FFF2-40B4-BE49-F238E27FC236}">
                  <a16:creationId xmlns:a16="http://schemas.microsoft.com/office/drawing/2014/main" id="{B8E07E2E-2635-1922-BAC3-05C287A831B2}"/>
                </a:ext>
              </a:extLst>
            </p:cNvPr>
            <p:cNvSpPr/>
            <p:nvPr/>
          </p:nvSpPr>
          <p:spPr>
            <a:xfrm>
              <a:off x="38671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6" name="Graphic 55" descr="House with solid fill">
              <a:extLst>
                <a:ext uri="{FF2B5EF4-FFF2-40B4-BE49-F238E27FC236}">
                  <a16:creationId xmlns:a16="http://schemas.microsoft.com/office/drawing/2014/main" id="{E367FA16-F5A0-ABEC-813B-AD289744EE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5069" y="6099725"/>
              <a:ext cx="577979" cy="577979"/>
            </a:xfrm>
            <a:prstGeom prst="rect">
              <a:avLst/>
            </a:prstGeom>
          </p:spPr>
        </p:pic>
      </p:grpSp>
      <p:grpSp>
        <p:nvGrpSpPr>
          <p:cNvPr id="62" name="Group 61">
            <a:extLst>
              <a:ext uri="{FF2B5EF4-FFF2-40B4-BE49-F238E27FC236}">
                <a16:creationId xmlns:a16="http://schemas.microsoft.com/office/drawing/2014/main" id="{B0A19BFB-2133-7EB4-EE1F-BAB9D154AAEC}"/>
              </a:ext>
            </a:extLst>
          </p:cNvPr>
          <p:cNvGrpSpPr/>
          <p:nvPr/>
        </p:nvGrpSpPr>
        <p:grpSpPr>
          <a:xfrm>
            <a:off x="4604208" y="4818445"/>
            <a:ext cx="1266825" cy="1257300"/>
            <a:chOff x="6724650" y="6081712"/>
            <a:chExt cx="666750" cy="695325"/>
          </a:xfrm>
        </p:grpSpPr>
        <p:sp>
          <p:nvSpPr>
            <p:cNvPr id="8" name="Oval 7">
              <a:extLst>
                <a:ext uri="{FF2B5EF4-FFF2-40B4-BE49-F238E27FC236}">
                  <a16:creationId xmlns:a16="http://schemas.microsoft.com/office/drawing/2014/main" id="{C32BC9E6-D1E9-9950-EC84-765F51E18F7F}"/>
                </a:ext>
              </a:extLst>
            </p:cNvPr>
            <p:cNvSpPr/>
            <p:nvPr/>
          </p:nvSpPr>
          <p:spPr>
            <a:xfrm>
              <a:off x="67246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58" name="Graphic 57" descr="Lights On with solid fill">
              <a:extLst>
                <a:ext uri="{FF2B5EF4-FFF2-40B4-BE49-F238E27FC236}">
                  <a16:creationId xmlns:a16="http://schemas.microsoft.com/office/drawing/2014/main" id="{D74CA749-7EC8-E102-A386-ABEB1AB8E7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9101" y="6121876"/>
              <a:ext cx="574200" cy="574200"/>
            </a:xfrm>
            <a:prstGeom prst="rect">
              <a:avLst/>
            </a:prstGeom>
          </p:spPr>
        </p:pic>
      </p:grpSp>
      <p:grpSp>
        <p:nvGrpSpPr>
          <p:cNvPr id="63" name="Group 62">
            <a:extLst>
              <a:ext uri="{FF2B5EF4-FFF2-40B4-BE49-F238E27FC236}">
                <a16:creationId xmlns:a16="http://schemas.microsoft.com/office/drawing/2014/main" id="{18584C69-7A14-99FD-5A49-6A5A0E9F9767}"/>
              </a:ext>
            </a:extLst>
          </p:cNvPr>
          <p:cNvGrpSpPr/>
          <p:nvPr/>
        </p:nvGrpSpPr>
        <p:grpSpPr>
          <a:xfrm>
            <a:off x="9077101" y="5498630"/>
            <a:ext cx="1276350" cy="1238250"/>
            <a:chOff x="8153400" y="6081712"/>
            <a:chExt cx="666750" cy="695325"/>
          </a:xfrm>
        </p:grpSpPr>
        <p:sp>
          <p:nvSpPr>
            <p:cNvPr id="9" name="Oval 8">
              <a:extLst>
                <a:ext uri="{FF2B5EF4-FFF2-40B4-BE49-F238E27FC236}">
                  <a16:creationId xmlns:a16="http://schemas.microsoft.com/office/drawing/2014/main" id="{89747917-A550-D64B-BB2B-80613EFBE1FE}"/>
                </a:ext>
              </a:extLst>
            </p:cNvPr>
            <p:cNvSpPr/>
            <p:nvPr/>
          </p:nvSpPr>
          <p:spPr>
            <a:xfrm>
              <a:off x="815340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9" name="Graphic 58" descr="Blog with solid fill">
              <a:extLst>
                <a:ext uri="{FF2B5EF4-FFF2-40B4-BE49-F238E27FC236}">
                  <a16:creationId xmlns:a16="http://schemas.microsoft.com/office/drawing/2014/main" id="{461CC7B7-5632-4251-C78E-9D22ED67E7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900" y="6174450"/>
              <a:ext cx="512100" cy="512100"/>
            </a:xfrm>
            <a:prstGeom prst="rect">
              <a:avLst/>
            </a:prstGeom>
          </p:spPr>
        </p:pic>
      </p:grpSp>
      <p:sp>
        <p:nvSpPr>
          <p:cNvPr id="14" name="TextBox 13">
            <a:extLst>
              <a:ext uri="{FF2B5EF4-FFF2-40B4-BE49-F238E27FC236}">
                <a16:creationId xmlns:a16="http://schemas.microsoft.com/office/drawing/2014/main" id="{D59E0070-E500-7BB5-F183-5DEE37DCF0B0}"/>
              </a:ext>
            </a:extLst>
          </p:cNvPr>
          <p:cNvSpPr txBox="1"/>
          <p:nvPr/>
        </p:nvSpPr>
        <p:spPr>
          <a:xfrm>
            <a:off x="2310130" y="9178725"/>
            <a:ext cx="8186857" cy="9233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US" sz="5400" b="1" cap="none" spc="50" dirty="0">
                <a:ln w="0"/>
                <a:solidFill>
                  <a:schemeClr val="bg2"/>
                </a:solidFill>
                <a:effectLst>
                  <a:outerShdw blurRad="50800" dist="38100" dir="5400000" algn="t" rotWithShape="0">
                    <a:prstClr val="black">
                      <a:alpha val="40000"/>
                    </a:prstClr>
                  </a:outerShdw>
                </a:effectLst>
                <a:latin typeface="Montserrat ExtraBold" panose="00000900000000000000" pitchFamily="2" charset="0"/>
              </a:rPr>
              <a:t>SMART WHEELCHAIR</a:t>
            </a:r>
            <a:endParaRPr lang="en-US" sz="5400" b="1" cap="none" spc="50" dirty="0">
              <a:ln w="0"/>
              <a:solidFill>
                <a:schemeClr val="bg2"/>
              </a:solidFill>
              <a:effectLst>
                <a:outerShdw blurRad="50800" dist="38100" dir="5400000" algn="t" rotWithShape="0">
                  <a:prstClr val="black">
                    <a:alpha val="40000"/>
                  </a:prstClr>
                </a:outerShdw>
              </a:effectLst>
            </a:endParaRPr>
          </a:p>
        </p:txBody>
      </p:sp>
      <p:grpSp>
        <p:nvGrpSpPr>
          <p:cNvPr id="19" name="Group 18">
            <a:extLst>
              <a:ext uri="{FF2B5EF4-FFF2-40B4-BE49-F238E27FC236}">
                <a16:creationId xmlns:a16="http://schemas.microsoft.com/office/drawing/2014/main" id="{8ADFF172-9FC0-C8E5-C85F-FD3D0C09B195}"/>
              </a:ext>
            </a:extLst>
          </p:cNvPr>
          <p:cNvGrpSpPr/>
          <p:nvPr/>
        </p:nvGrpSpPr>
        <p:grpSpPr>
          <a:xfrm>
            <a:off x="6816903" y="5514854"/>
            <a:ext cx="1266825" cy="1257300"/>
            <a:chOff x="7858624" y="3535583"/>
            <a:chExt cx="1266825" cy="1257300"/>
          </a:xfrm>
        </p:grpSpPr>
        <p:sp>
          <p:nvSpPr>
            <p:cNvPr id="17" name="Oval 16">
              <a:extLst>
                <a:ext uri="{FF2B5EF4-FFF2-40B4-BE49-F238E27FC236}">
                  <a16:creationId xmlns:a16="http://schemas.microsoft.com/office/drawing/2014/main" id="{2D1D8BD8-E9AE-9595-1C3C-D53CF7451181}"/>
                </a:ext>
              </a:extLst>
            </p:cNvPr>
            <p:cNvSpPr/>
            <p:nvPr/>
          </p:nvSpPr>
          <p:spPr>
            <a:xfrm>
              <a:off x="7858624" y="3535583"/>
              <a:ext cx="1266825" cy="125730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5" name="Graphic 14" descr="Gears outline">
              <a:extLst>
                <a:ext uri="{FF2B5EF4-FFF2-40B4-BE49-F238E27FC236}">
                  <a16:creationId xmlns:a16="http://schemas.microsoft.com/office/drawing/2014/main" id="{22F72C9A-C51D-7BC2-141E-2E1E36D096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00035" y="3643131"/>
              <a:ext cx="1056189" cy="1056189"/>
            </a:xfrm>
            <a:prstGeom prst="rect">
              <a:avLst/>
            </a:prstGeom>
          </p:spPr>
        </p:pic>
      </p:grpSp>
      <p:sp>
        <p:nvSpPr>
          <p:cNvPr id="3" name="Rectangle: Rounded Corners 2">
            <a:extLst>
              <a:ext uri="{FF2B5EF4-FFF2-40B4-BE49-F238E27FC236}">
                <a16:creationId xmlns:a16="http://schemas.microsoft.com/office/drawing/2014/main" id="{DE5FFF4F-6D3A-4EEB-E5FC-AA6BD98E8089}"/>
              </a:ext>
            </a:extLst>
          </p:cNvPr>
          <p:cNvSpPr/>
          <p:nvPr/>
        </p:nvSpPr>
        <p:spPr>
          <a:xfrm>
            <a:off x="462990" y="439837"/>
            <a:ext cx="11296891" cy="4224761"/>
          </a:xfrm>
          <a:prstGeom prst="roundRect">
            <a:avLst/>
          </a:prstGeom>
          <a:ln>
            <a:no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8000" b="1" dirty="0">
                <a:ln w="9525">
                  <a:solidFill>
                    <a:schemeClr val="bg1"/>
                  </a:solidFill>
                  <a:prstDash val="solid"/>
                </a:ln>
                <a:effectLst>
                  <a:outerShdw blurRad="12700" dist="38100" dir="2700000" algn="tl" rotWithShape="0">
                    <a:schemeClr val="bg1">
                      <a:lumMod val="50000"/>
                    </a:schemeClr>
                  </a:outerShdw>
                </a:effectLst>
                <a:latin typeface="Montserrat ExtraBold" panose="00000900000000000000" pitchFamily="2" charset="0"/>
              </a:rPr>
              <a:t>Ý TƯỞNG</a:t>
            </a:r>
            <a:endParaRPr lang="en-US" sz="8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7" name="Picture 6" descr="A blue and black logo&#10;&#10;Description automatically generated">
            <a:extLst>
              <a:ext uri="{FF2B5EF4-FFF2-40B4-BE49-F238E27FC236}">
                <a16:creationId xmlns:a16="http://schemas.microsoft.com/office/drawing/2014/main" id="{5F89734C-E133-CCCF-64F8-AD4955DAA5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9758" y="3506406"/>
            <a:ext cx="787803" cy="787803"/>
          </a:xfrm>
          <a:prstGeom prst="rect">
            <a:avLst/>
          </a:prstGeom>
          <a:ln>
            <a:noFill/>
          </a:ln>
          <a:effectLst>
            <a:outerShdw blurRad="190500" algn="tl" rotWithShape="0">
              <a:srgbClr val="000000">
                <a:alpha val="70000"/>
              </a:srgbClr>
            </a:outerShdw>
          </a:effectLst>
        </p:spPr>
      </p:pic>
      <p:pic>
        <p:nvPicPr>
          <p:cNvPr id="11" name="Graphic 10" descr="Internet Of Things outline">
            <a:extLst>
              <a:ext uri="{FF2B5EF4-FFF2-40B4-BE49-F238E27FC236}">
                <a16:creationId xmlns:a16="http://schemas.microsoft.com/office/drawing/2014/main" id="{FC90EACC-0D87-783E-4930-1009B2B863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28860" y="3527863"/>
            <a:ext cx="720046" cy="720046"/>
          </a:xfrm>
          <a:prstGeom prst="rect">
            <a:avLst/>
          </a:prstGeom>
          <a:effectLst>
            <a:outerShdw blurRad="190500" algn="tl" rotWithShape="0">
              <a:srgbClr val="000000">
                <a:alpha val="70000"/>
              </a:srgbClr>
            </a:outerShdw>
          </a:effectLst>
        </p:spPr>
      </p:pic>
      <p:pic>
        <p:nvPicPr>
          <p:cNvPr id="13" name="Graphic 12" descr="Binary with solid fill">
            <a:extLst>
              <a:ext uri="{FF2B5EF4-FFF2-40B4-BE49-F238E27FC236}">
                <a16:creationId xmlns:a16="http://schemas.microsoft.com/office/drawing/2014/main" id="{0A5818B4-315B-DAAD-832E-18D15BB888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84928" y="3407836"/>
            <a:ext cx="914400" cy="914400"/>
          </a:xfrm>
          <a:prstGeom prst="rect">
            <a:avLst/>
          </a:prstGeom>
          <a:effectLst>
            <a:outerShdw blurRad="190500" algn="tl" rotWithShape="0">
              <a:srgbClr val="000000">
                <a:alpha val="70000"/>
              </a:srgbClr>
            </a:outerShdw>
          </a:effectLst>
        </p:spPr>
      </p:pic>
      <p:pic>
        <p:nvPicPr>
          <p:cNvPr id="16" name="Graphic 15" descr="Fluorescent Light Bulb with solid fill">
            <a:extLst>
              <a:ext uri="{FF2B5EF4-FFF2-40B4-BE49-F238E27FC236}">
                <a16:creationId xmlns:a16="http://schemas.microsoft.com/office/drawing/2014/main" id="{55AF65BE-C7A0-3886-3536-BB1B587B10D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996035" y="1342909"/>
            <a:ext cx="659511" cy="659511"/>
          </a:xfrm>
          <a:prstGeom prst="rect">
            <a:avLst/>
          </a:prstGeom>
        </p:spPr>
      </p:pic>
      <p:pic>
        <p:nvPicPr>
          <p:cNvPr id="18" name="Graphic 17" descr="Good Idea with solid fill">
            <a:extLst>
              <a:ext uri="{FF2B5EF4-FFF2-40B4-BE49-F238E27FC236}">
                <a16:creationId xmlns:a16="http://schemas.microsoft.com/office/drawing/2014/main" id="{E605B9A2-8960-88B4-1AAE-A5BA85F4E1B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85516" y="1275109"/>
            <a:ext cx="611564" cy="611564"/>
          </a:xfrm>
          <a:prstGeom prst="rect">
            <a:avLst/>
          </a:prstGeom>
        </p:spPr>
      </p:pic>
      <p:sp>
        <p:nvSpPr>
          <p:cNvPr id="20" name="TextBox 19">
            <a:extLst>
              <a:ext uri="{FF2B5EF4-FFF2-40B4-BE49-F238E27FC236}">
                <a16:creationId xmlns:a16="http://schemas.microsoft.com/office/drawing/2014/main" id="{B66062C1-06BB-D02D-B72E-07824CCB6002}"/>
              </a:ext>
            </a:extLst>
          </p:cNvPr>
          <p:cNvSpPr txBox="1"/>
          <p:nvPr/>
        </p:nvSpPr>
        <p:spPr>
          <a:xfrm>
            <a:off x="1650414" y="480717"/>
            <a:ext cx="6718041" cy="523220"/>
          </a:xfrm>
          <a:prstGeom prst="rect">
            <a:avLst/>
          </a:prstGeom>
          <a:noFill/>
        </p:spPr>
        <p:txBody>
          <a:bodyPr wrap="square" rtlCol="0">
            <a:spAutoFit/>
          </a:bodyPr>
          <a:lstStyle/>
          <a:p>
            <a:r>
              <a:rPr lang="en-US" sz="2800" dirty="0">
                <a:solidFill>
                  <a:schemeClr val="accent1">
                    <a:lumMod val="50000"/>
                  </a:schemeClr>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sp>
        <p:nvSpPr>
          <p:cNvPr id="21" name="Rectangle 20">
            <a:extLst>
              <a:ext uri="{FF2B5EF4-FFF2-40B4-BE49-F238E27FC236}">
                <a16:creationId xmlns:a16="http://schemas.microsoft.com/office/drawing/2014/main" id="{4D43FA85-ADE0-2489-058C-A8BD016ED97D}"/>
              </a:ext>
            </a:extLst>
          </p:cNvPr>
          <p:cNvSpPr/>
          <p:nvPr/>
        </p:nvSpPr>
        <p:spPr>
          <a:xfrm>
            <a:off x="922237" y="717871"/>
            <a:ext cx="695325" cy="1428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69619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91ECF-43A4-C8C7-1D4C-F31FBAD5B6C1}"/>
              </a:ext>
            </a:extLst>
          </p:cNvPr>
          <p:cNvSpPr/>
          <p:nvPr/>
        </p:nvSpPr>
        <p:spPr>
          <a:xfrm>
            <a:off x="-3763702" y="5448300"/>
            <a:ext cx="18907125" cy="1409700"/>
          </a:xfrm>
          <a:prstGeom prst="rect">
            <a:avLst/>
          </a:prstGeom>
          <a:solidFill>
            <a:schemeClr val="accent3"/>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7B0E603-1A28-C95E-6E8F-1B156726CD20}"/>
              </a:ext>
            </a:extLst>
          </p:cNvPr>
          <p:cNvSpPr/>
          <p:nvPr/>
        </p:nvSpPr>
        <p:spPr>
          <a:xfrm>
            <a:off x="6748970" y="4755694"/>
            <a:ext cx="1428750" cy="140017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A180394-5FFC-4443-52C4-32CA991055FB}"/>
              </a:ext>
            </a:extLst>
          </p:cNvPr>
          <p:cNvGrpSpPr/>
          <p:nvPr/>
        </p:nvGrpSpPr>
        <p:grpSpPr>
          <a:xfrm>
            <a:off x="2466908" y="5537401"/>
            <a:ext cx="1228724" cy="1200150"/>
            <a:chOff x="3867150" y="6081712"/>
            <a:chExt cx="666750" cy="695325"/>
          </a:xfrm>
        </p:grpSpPr>
        <p:sp>
          <p:nvSpPr>
            <p:cNvPr id="6" name="Oval 5">
              <a:extLst>
                <a:ext uri="{FF2B5EF4-FFF2-40B4-BE49-F238E27FC236}">
                  <a16:creationId xmlns:a16="http://schemas.microsoft.com/office/drawing/2014/main" id="{B8E07E2E-2635-1922-BAC3-05C287A831B2}"/>
                </a:ext>
              </a:extLst>
            </p:cNvPr>
            <p:cNvSpPr/>
            <p:nvPr/>
          </p:nvSpPr>
          <p:spPr>
            <a:xfrm>
              <a:off x="38671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6" name="Graphic 55" descr="House with solid fill">
              <a:extLst>
                <a:ext uri="{FF2B5EF4-FFF2-40B4-BE49-F238E27FC236}">
                  <a16:creationId xmlns:a16="http://schemas.microsoft.com/office/drawing/2014/main" id="{E367FA16-F5A0-ABEC-813B-AD289744EE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5069" y="6099725"/>
              <a:ext cx="577979" cy="577979"/>
            </a:xfrm>
            <a:prstGeom prst="rect">
              <a:avLst/>
            </a:prstGeom>
          </p:spPr>
        </p:pic>
      </p:grpSp>
      <p:grpSp>
        <p:nvGrpSpPr>
          <p:cNvPr id="62" name="Group 61">
            <a:extLst>
              <a:ext uri="{FF2B5EF4-FFF2-40B4-BE49-F238E27FC236}">
                <a16:creationId xmlns:a16="http://schemas.microsoft.com/office/drawing/2014/main" id="{B0A19BFB-2133-7EB4-EE1F-BAB9D154AAEC}"/>
              </a:ext>
            </a:extLst>
          </p:cNvPr>
          <p:cNvGrpSpPr/>
          <p:nvPr/>
        </p:nvGrpSpPr>
        <p:grpSpPr>
          <a:xfrm>
            <a:off x="4581059" y="5512925"/>
            <a:ext cx="1266825" cy="1257300"/>
            <a:chOff x="6724650" y="6081712"/>
            <a:chExt cx="666750" cy="695325"/>
          </a:xfrm>
        </p:grpSpPr>
        <p:sp>
          <p:nvSpPr>
            <p:cNvPr id="8" name="Oval 7">
              <a:extLst>
                <a:ext uri="{FF2B5EF4-FFF2-40B4-BE49-F238E27FC236}">
                  <a16:creationId xmlns:a16="http://schemas.microsoft.com/office/drawing/2014/main" id="{C32BC9E6-D1E9-9950-EC84-765F51E18F7F}"/>
                </a:ext>
              </a:extLst>
            </p:cNvPr>
            <p:cNvSpPr/>
            <p:nvPr/>
          </p:nvSpPr>
          <p:spPr>
            <a:xfrm>
              <a:off x="67246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58" name="Graphic 57" descr="Lights On with solid fill">
              <a:extLst>
                <a:ext uri="{FF2B5EF4-FFF2-40B4-BE49-F238E27FC236}">
                  <a16:creationId xmlns:a16="http://schemas.microsoft.com/office/drawing/2014/main" id="{D74CA749-7EC8-E102-A386-ABEB1AB8E7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9101" y="6121876"/>
              <a:ext cx="574200" cy="574200"/>
            </a:xfrm>
            <a:prstGeom prst="rect">
              <a:avLst/>
            </a:prstGeom>
          </p:spPr>
        </p:pic>
      </p:grpSp>
      <p:grpSp>
        <p:nvGrpSpPr>
          <p:cNvPr id="63" name="Group 62">
            <a:extLst>
              <a:ext uri="{FF2B5EF4-FFF2-40B4-BE49-F238E27FC236}">
                <a16:creationId xmlns:a16="http://schemas.microsoft.com/office/drawing/2014/main" id="{18584C69-7A14-99FD-5A49-6A5A0E9F9767}"/>
              </a:ext>
            </a:extLst>
          </p:cNvPr>
          <p:cNvGrpSpPr/>
          <p:nvPr/>
        </p:nvGrpSpPr>
        <p:grpSpPr>
          <a:xfrm>
            <a:off x="9077101" y="5498630"/>
            <a:ext cx="1276350" cy="1238250"/>
            <a:chOff x="8153400" y="6081712"/>
            <a:chExt cx="666750" cy="695325"/>
          </a:xfrm>
        </p:grpSpPr>
        <p:sp>
          <p:nvSpPr>
            <p:cNvPr id="9" name="Oval 8">
              <a:extLst>
                <a:ext uri="{FF2B5EF4-FFF2-40B4-BE49-F238E27FC236}">
                  <a16:creationId xmlns:a16="http://schemas.microsoft.com/office/drawing/2014/main" id="{89747917-A550-D64B-BB2B-80613EFBE1FE}"/>
                </a:ext>
              </a:extLst>
            </p:cNvPr>
            <p:cNvSpPr/>
            <p:nvPr/>
          </p:nvSpPr>
          <p:spPr>
            <a:xfrm>
              <a:off x="815340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9" name="Graphic 58" descr="Blog with solid fill">
              <a:extLst>
                <a:ext uri="{FF2B5EF4-FFF2-40B4-BE49-F238E27FC236}">
                  <a16:creationId xmlns:a16="http://schemas.microsoft.com/office/drawing/2014/main" id="{461CC7B7-5632-4251-C78E-9D22ED67E7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900" y="6174450"/>
              <a:ext cx="512100" cy="512100"/>
            </a:xfrm>
            <a:prstGeom prst="rect">
              <a:avLst/>
            </a:prstGeom>
          </p:spPr>
        </p:pic>
      </p:grpSp>
      <p:sp>
        <p:nvSpPr>
          <p:cNvPr id="14" name="TextBox 13">
            <a:extLst>
              <a:ext uri="{FF2B5EF4-FFF2-40B4-BE49-F238E27FC236}">
                <a16:creationId xmlns:a16="http://schemas.microsoft.com/office/drawing/2014/main" id="{D59E0070-E500-7BB5-F183-5DEE37DCF0B0}"/>
              </a:ext>
            </a:extLst>
          </p:cNvPr>
          <p:cNvSpPr txBox="1"/>
          <p:nvPr/>
        </p:nvSpPr>
        <p:spPr>
          <a:xfrm>
            <a:off x="2310130" y="9178725"/>
            <a:ext cx="8186857" cy="9233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US" sz="5400" b="1" cap="none" spc="50" dirty="0">
                <a:ln w="0"/>
                <a:solidFill>
                  <a:schemeClr val="bg2"/>
                </a:solidFill>
                <a:effectLst>
                  <a:outerShdw blurRad="50800" dist="38100" dir="5400000" algn="t" rotWithShape="0">
                    <a:prstClr val="black">
                      <a:alpha val="40000"/>
                    </a:prstClr>
                  </a:outerShdw>
                </a:effectLst>
                <a:latin typeface="Montserrat ExtraBold" panose="00000900000000000000" pitchFamily="2" charset="0"/>
              </a:rPr>
              <a:t>SMART WHEELCHAIR</a:t>
            </a:r>
            <a:endParaRPr lang="en-US" sz="5400" b="1" cap="none" spc="50" dirty="0">
              <a:ln w="0"/>
              <a:solidFill>
                <a:schemeClr val="bg2"/>
              </a:solidFill>
              <a:effectLst>
                <a:outerShdw blurRad="50800" dist="38100" dir="5400000" algn="t" rotWithShape="0">
                  <a:prstClr val="black">
                    <a:alpha val="40000"/>
                  </a:prstClr>
                </a:outerShdw>
              </a:effectLst>
            </a:endParaRPr>
          </a:p>
        </p:txBody>
      </p:sp>
      <p:grpSp>
        <p:nvGrpSpPr>
          <p:cNvPr id="19" name="Group 18">
            <a:extLst>
              <a:ext uri="{FF2B5EF4-FFF2-40B4-BE49-F238E27FC236}">
                <a16:creationId xmlns:a16="http://schemas.microsoft.com/office/drawing/2014/main" id="{8ADFF172-9FC0-C8E5-C85F-FD3D0C09B195}"/>
              </a:ext>
            </a:extLst>
          </p:cNvPr>
          <p:cNvGrpSpPr/>
          <p:nvPr/>
        </p:nvGrpSpPr>
        <p:grpSpPr>
          <a:xfrm>
            <a:off x="6828478" y="4797225"/>
            <a:ext cx="1266825" cy="1257300"/>
            <a:chOff x="7858624" y="3535583"/>
            <a:chExt cx="1266825" cy="1257300"/>
          </a:xfrm>
        </p:grpSpPr>
        <p:sp>
          <p:nvSpPr>
            <p:cNvPr id="17" name="Oval 16">
              <a:extLst>
                <a:ext uri="{FF2B5EF4-FFF2-40B4-BE49-F238E27FC236}">
                  <a16:creationId xmlns:a16="http://schemas.microsoft.com/office/drawing/2014/main" id="{2D1D8BD8-E9AE-9595-1C3C-D53CF7451181}"/>
                </a:ext>
              </a:extLst>
            </p:cNvPr>
            <p:cNvSpPr/>
            <p:nvPr/>
          </p:nvSpPr>
          <p:spPr>
            <a:xfrm>
              <a:off x="7858624" y="3535583"/>
              <a:ext cx="1266825" cy="125730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5" name="Graphic 14" descr="Gears outline">
              <a:extLst>
                <a:ext uri="{FF2B5EF4-FFF2-40B4-BE49-F238E27FC236}">
                  <a16:creationId xmlns:a16="http://schemas.microsoft.com/office/drawing/2014/main" id="{22F72C9A-C51D-7BC2-141E-2E1E36D096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00035" y="3643131"/>
              <a:ext cx="1056189" cy="1056189"/>
            </a:xfrm>
            <a:prstGeom prst="rect">
              <a:avLst/>
            </a:prstGeom>
          </p:spPr>
        </p:pic>
      </p:grpSp>
      <p:sp>
        <p:nvSpPr>
          <p:cNvPr id="2" name="Rectangle: Rounded Corners 1">
            <a:extLst>
              <a:ext uri="{FF2B5EF4-FFF2-40B4-BE49-F238E27FC236}">
                <a16:creationId xmlns:a16="http://schemas.microsoft.com/office/drawing/2014/main" id="{B247E40D-7E84-3DF9-E193-CABC4FCE3663}"/>
              </a:ext>
            </a:extLst>
          </p:cNvPr>
          <p:cNvSpPr/>
          <p:nvPr/>
        </p:nvSpPr>
        <p:spPr>
          <a:xfrm>
            <a:off x="462990" y="439837"/>
            <a:ext cx="11296891" cy="4224761"/>
          </a:xfrm>
          <a:prstGeom prst="roundRect">
            <a:avLst/>
          </a:prstGeom>
          <a:ln>
            <a:no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8000" b="1" dirty="0">
                <a:ln w="9525">
                  <a:solidFill>
                    <a:schemeClr val="bg1"/>
                  </a:solidFill>
                  <a:prstDash val="solid"/>
                </a:ln>
                <a:effectLst>
                  <a:outerShdw blurRad="12700" dist="38100" dir="2700000" algn="tl" rotWithShape="0">
                    <a:schemeClr val="bg1">
                      <a:lumMod val="50000"/>
                    </a:schemeClr>
                  </a:outerShdw>
                </a:effectLst>
                <a:latin typeface="Montserrat ExtraBold" panose="00000900000000000000" pitchFamily="2" charset="0"/>
              </a:rPr>
              <a:t>THỰC HIỆN</a:t>
            </a:r>
            <a:endParaRPr lang="en-US" sz="8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3" name="Picture 2" descr="A wheelchair with a black seat&#10;&#10;Description automatically generated">
            <a:extLst>
              <a:ext uri="{FF2B5EF4-FFF2-40B4-BE49-F238E27FC236}">
                <a16:creationId xmlns:a16="http://schemas.microsoft.com/office/drawing/2014/main" id="{4720F48C-4875-4127-C3FD-A272BEE83EC7}"/>
              </a:ext>
            </a:extLst>
          </p:cNvPr>
          <p:cNvPicPr>
            <a:picLocks noChangeAspect="1"/>
          </p:cNvPicPr>
          <p:nvPr/>
        </p:nvPicPr>
        <p:blipFill rotWithShape="1">
          <a:blip r:embed="rId10">
            <a:extLst>
              <a:ext uri="{28A0092B-C50C-407E-A947-70E740481C1C}">
                <a14:useLocalDpi xmlns:a14="http://schemas.microsoft.com/office/drawing/2010/main" val="0"/>
              </a:ext>
            </a:extLst>
          </a:blip>
          <a:srcRect l="18610" t="23471" r="20139" b="20418"/>
          <a:stretch/>
        </p:blipFill>
        <p:spPr>
          <a:xfrm>
            <a:off x="5158179" y="3426125"/>
            <a:ext cx="999554" cy="915675"/>
          </a:xfrm>
          <a:prstGeom prst="rect">
            <a:avLst/>
          </a:prstGeom>
        </p:spPr>
      </p:pic>
      <p:pic>
        <p:nvPicPr>
          <p:cNvPr id="7" name="Graphic 6" descr="Route (Two Pins With A Path) with solid fill">
            <a:extLst>
              <a:ext uri="{FF2B5EF4-FFF2-40B4-BE49-F238E27FC236}">
                <a16:creationId xmlns:a16="http://schemas.microsoft.com/office/drawing/2014/main" id="{403F711C-2B27-D14A-1C43-1D7928B8E5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47850" y="2499058"/>
            <a:ext cx="822876" cy="822876"/>
          </a:xfrm>
          <a:prstGeom prst="rect">
            <a:avLst/>
          </a:prstGeom>
        </p:spPr>
      </p:pic>
      <p:pic>
        <p:nvPicPr>
          <p:cNvPr id="10" name="Graphic 9" descr="Check In with solid fill">
            <a:extLst>
              <a:ext uri="{FF2B5EF4-FFF2-40B4-BE49-F238E27FC236}">
                <a16:creationId xmlns:a16="http://schemas.microsoft.com/office/drawing/2014/main" id="{BC7F72AD-39C6-9069-F979-01A6B411EF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92983" y="3506588"/>
            <a:ext cx="744426" cy="744426"/>
          </a:xfrm>
          <a:prstGeom prst="rect">
            <a:avLst/>
          </a:prstGeom>
        </p:spPr>
      </p:pic>
      <p:pic>
        <p:nvPicPr>
          <p:cNvPr id="11" name="Graphic 10" descr="Computer with solid fill">
            <a:extLst>
              <a:ext uri="{FF2B5EF4-FFF2-40B4-BE49-F238E27FC236}">
                <a16:creationId xmlns:a16="http://schemas.microsoft.com/office/drawing/2014/main" id="{06C1F6C0-5F28-E535-7F89-7071B9A339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06433" y="834697"/>
            <a:ext cx="914400" cy="914400"/>
          </a:xfrm>
          <a:prstGeom prst="rect">
            <a:avLst/>
          </a:prstGeom>
        </p:spPr>
      </p:pic>
      <p:sp>
        <p:nvSpPr>
          <p:cNvPr id="12" name="TextBox 11">
            <a:extLst>
              <a:ext uri="{FF2B5EF4-FFF2-40B4-BE49-F238E27FC236}">
                <a16:creationId xmlns:a16="http://schemas.microsoft.com/office/drawing/2014/main" id="{BDE7FC3B-2C65-A4AC-E714-F7E95B260DAC}"/>
              </a:ext>
            </a:extLst>
          </p:cNvPr>
          <p:cNvSpPr txBox="1"/>
          <p:nvPr/>
        </p:nvSpPr>
        <p:spPr>
          <a:xfrm>
            <a:off x="1650414" y="480717"/>
            <a:ext cx="6718041" cy="523220"/>
          </a:xfrm>
          <a:prstGeom prst="rect">
            <a:avLst/>
          </a:prstGeom>
          <a:noFill/>
        </p:spPr>
        <p:txBody>
          <a:bodyPr wrap="square" rtlCol="0">
            <a:spAutoFit/>
          </a:bodyPr>
          <a:lstStyle/>
          <a:p>
            <a:r>
              <a:rPr lang="en-US" sz="2800" dirty="0">
                <a:solidFill>
                  <a:schemeClr val="accent1">
                    <a:lumMod val="50000"/>
                  </a:schemeClr>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sp>
        <p:nvSpPr>
          <p:cNvPr id="13" name="Rectangle 12">
            <a:extLst>
              <a:ext uri="{FF2B5EF4-FFF2-40B4-BE49-F238E27FC236}">
                <a16:creationId xmlns:a16="http://schemas.microsoft.com/office/drawing/2014/main" id="{C2E91F05-1337-45B2-498D-5CE6C50AF4D2}"/>
              </a:ext>
            </a:extLst>
          </p:cNvPr>
          <p:cNvSpPr/>
          <p:nvPr/>
        </p:nvSpPr>
        <p:spPr>
          <a:xfrm>
            <a:off x="922237" y="717871"/>
            <a:ext cx="695325" cy="1428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5874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91ECF-43A4-C8C7-1D4C-F31FBAD5B6C1}"/>
              </a:ext>
            </a:extLst>
          </p:cNvPr>
          <p:cNvSpPr/>
          <p:nvPr/>
        </p:nvSpPr>
        <p:spPr>
          <a:xfrm>
            <a:off x="-3763702" y="5448300"/>
            <a:ext cx="18907125" cy="1409700"/>
          </a:xfrm>
          <a:prstGeom prst="rect">
            <a:avLst/>
          </a:prstGeom>
          <a:solidFill>
            <a:schemeClr val="accent3"/>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7B0E603-1A28-C95E-6E8F-1B156726CD20}"/>
              </a:ext>
            </a:extLst>
          </p:cNvPr>
          <p:cNvSpPr/>
          <p:nvPr/>
        </p:nvSpPr>
        <p:spPr>
          <a:xfrm>
            <a:off x="9052560" y="4707255"/>
            <a:ext cx="1428750" cy="140017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A180394-5FFC-4443-52C4-32CA991055FB}"/>
              </a:ext>
            </a:extLst>
          </p:cNvPr>
          <p:cNvGrpSpPr/>
          <p:nvPr/>
        </p:nvGrpSpPr>
        <p:grpSpPr>
          <a:xfrm>
            <a:off x="2466908" y="5537401"/>
            <a:ext cx="1228724" cy="1200150"/>
            <a:chOff x="3867150" y="6081712"/>
            <a:chExt cx="666750" cy="695325"/>
          </a:xfrm>
        </p:grpSpPr>
        <p:sp>
          <p:nvSpPr>
            <p:cNvPr id="6" name="Oval 5">
              <a:extLst>
                <a:ext uri="{FF2B5EF4-FFF2-40B4-BE49-F238E27FC236}">
                  <a16:creationId xmlns:a16="http://schemas.microsoft.com/office/drawing/2014/main" id="{B8E07E2E-2635-1922-BAC3-05C287A831B2}"/>
                </a:ext>
              </a:extLst>
            </p:cNvPr>
            <p:cNvSpPr/>
            <p:nvPr/>
          </p:nvSpPr>
          <p:spPr>
            <a:xfrm>
              <a:off x="38671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6" name="Graphic 55" descr="House with solid fill">
              <a:extLst>
                <a:ext uri="{FF2B5EF4-FFF2-40B4-BE49-F238E27FC236}">
                  <a16:creationId xmlns:a16="http://schemas.microsoft.com/office/drawing/2014/main" id="{E367FA16-F5A0-ABEC-813B-AD289744EE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5069" y="6099725"/>
              <a:ext cx="577979" cy="577979"/>
            </a:xfrm>
            <a:prstGeom prst="rect">
              <a:avLst/>
            </a:prstGeom>
          </p:spPr>
        </p:pic>
      </p:grpSp>
      <p:grpSp>
        <p:nvGrpSpPr>
          <p:cNvPr id="62" name="Group 61">
            <a:extLst>
              <a:ext uri="{FF2B5EF4-FFF2-40B4-BE49-F238E27FC236}">
                <a16:creationId xmlns:a16="http://schemas.microsoft.com/office/drawing/2014/main" id="{B0A19BFB-2133-7EB4-EE1F-BAB9D154AAEC}"/>
              </a:ext>
            </a:extLst>
          </p:cNvPr>
          <p:cNvGrpSpPr/>
          <p:nvPr/>
        </p:nvGrpSpPr>
        <p:grpSpPr>
          <a:xfrm>
            <a:off x="4581059" y="5512925"/>
            <a:ext cx="1266825" cy="1257300"/>
            <a:chOff x="6724650" y="6081712"/>
            <a:chExt cx="666750" cy="695325"/>
          </a:xfrm>
        </p:grpSpPr>
        <p:sp>
          <p:nvSpPr>
            <p:cNvPr id="8" name="Oval 7">
              <a:extLst>
                <a:ext uri="{FF2B5EF4-FFF2-40B4-BE49-F238E27FC236}">
                  <a16:creationId xmlns:a16="http://schemas.microsoft.com/office/drawing/2014/main" id="{C32BC9E6-D1E9-9950-EC84-765F51E18F7F}"/>
                </a:ext>
              </a:extLst>
            </p:cNvPr>
            <p:cNvSpPr/>
            <p:nvPr/>
          </p:nvSpPr>
          <p:spPr>
            <a:xfrm>
              <a:off x="672465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58" name="Graphic 57" descr="Lights On with solid fill">
              <a:extLst>
                <a:ext uri="{FF2B5EF4-FFF2-40B4-BE49-F238E27FC236}">
                  <a16:creationId xmlns:a16="http://schemas.microsoft.com/office/drawing/2014/main" id="{D74CA749-7EC8-E102-A386-ABEB1AB8E7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9101" y="6121876"/>
              <a:ext cx="574200" cy="574200"/>
            </a:xfrm>
            <a:prstGeom prst="rect">
              <a:avLst/>
            </a:prstGeom>
          </p:spPr>
        </p:pic>
      </p:grpSp>
      <p:grpSp>
        <p:nvGrpSpPr>
          <p:cNvPr id="63" name="Group 62">
            <a:extLst>
              <a:ext uri="{FF2B5EF4-FFF2-40B4-BE49-F238E27FC236}">
                <a16:creationId xmlns:a16="http://schemas.microsoft.com/office/drawing/2014/main" id="{18584C69-7A14-99FD-5A49-6A5A0E9F9767}"/>
              </a:ext>
            </a:extLst>
          </p:cNvPr>
          <p:cNvGrpSpPr/>
          <p:nvPr/>
        </p:nvGrpSpPr>
        <p:grpSpPr>
          <a:xfrm>
            <a:off x="9123400" y="4792575"/>
            <a:ext cx="1276350" cy="1238250"/>
            <a:chOff x="8153400" y="6081712"/>
            <a:chExt cx="666750" cy="695325"/>
          </a:xfrm>
        </p:grpSpPr>
        <p:sp>
          <p:nvSpPr>
            <p:cNvPr id="9" name="Oval 8">
              <a:extLst>
                <a:ext uri="{FF2B5EF4-FFF2-40B4-BE49-F238E27FC236}">
                  <a16:creationId xmlns:a16="http://schemas.microsoft.com/office/drawing/2014/main" id="{89747917-A550-D64B-BB2B-80613EFBE1FE}"/>
                </a:ext>
              </a:extLst>
            </p:cNvPr>
            <p:cNvSpPr/>
            <p:nvPr/>
          </p:nvSpPr>
          <p:spPr>
            <a:xfrm>
              <a:off x="8153400" y="6081712"/>
              <a:ext cx="666750" cy="6953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9" name="Graphic 58" descr="Blog with solid fill">
              <a:extLst>
                <a:ext uri="{FF2B5EF4-FFF2-40B4-BE49-F238E27FC236}">
                  <a16:creationId xmlns:a16="http://schemas.microsoft.com/office/drawing/2014/main" id="{461CC7B7-5632-4251-C78E-9D22ED67E7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900" y="6174450"/>
              <a:ext cx="512100" cy="512100"/>
            </a:xfrm>
            <a:prstGeom prst="rect">
              <a:avLst/>
            </a:prstGeom>
          </p:spPr>
        </p:pic>
      </p:grpSp>
      <p:sp>
        <p:nvSpPr>
          <p:cNvPr id="14" name="TextBox 13">
            <a:extLst>
              <a:ext uri="{FF2B5EF4-FFF2-40B4-BE49-F238E27FC236}">
                <a16:creationId xmlns:a16="http://schemas.microsoft.com/office/drawing/2014/main" id="{D59E0070-E500-7BB5-F183-5DEE37DCF0B0}"/>
              </a:ext>
            </a:extLst>
          </p:cNvPr>
          <p:cNvSpPr txBox="1"/>
          <p:nvPr/>
        </p:nvSpPr>
        <p:spPr>
          <a:xfrm>
            <a:off x="2310130" y="9178725"/>
            <a:ext cx="8186857" cy="9233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US" sz="5400" b="1" cap="none" spc="50" dirty="0">
                <a:ln w="0"/>
                <a:solidFill>
                  <a:schemeClr val="bg2"/>
                </a:solidFill>
                <a:effectLst>
                  <a:outerShdw blurRad="50800" dist="38100" dir="5400000" algn="t" rotWithShape="0">
                    <a:prstClr val="black">
                      <a:alpha val="40000"/>
                    </a:prstClr>
                  </a:outerShdw>
                </a:effectLst>
                <a:latin typeface="Montserrat ExtraBold" panose="00000900000000000000" pitchFamily="2" charset="0"/>
              </a:rPr>
              <a:t>SMART WHEELCHAIR</a:t>
            </a:r>
            <a:endParaRPr lang="en-US" sz="5400" b="1" cap="none" spc="50" dirty="0">
              <a:ln w="0"/>
              <a:solidFill>
                <a:schemeClr val="bg2"/>
              </a:solidFill>
              <a:effectLst>
                <a:outerShdw blurRad="50800" dist="38100" dir="5400000" algn="t" rotWithShape="0">
                  <a:prstClr val="black">
                    <a:alpha val="40000"/>
                  </a:prstClr>
                </a:outerShdw>
              </a:effectLst>
            </a:endParaRPr>
          </a:p>
        </p:txBody>
      </p:sp>
      <p:grpSp>
        <p:nvGrpSpPr>
          <p:cNvPr id="19" name="Group 18">
            <a:extLst>
              <a:ext uri="{FF2B5EF4-FFF2-40B4-BE49-F238E27FC236}">
                <a16:creationId xmlns:a16="http://schemas.microsoft.com/office/drawing/2014/main" id="{8ADFF172-9FC0-C8E5-C85F-FD3D0C09B195}"/>
              </a:ext>
            </a:extLst>
          </p:cNvPr>
          <p:cNvGrpSpPr/>
          <p:nvPr/>
        </p:nvGrpSpPr>
        <p:grpSpPr>
          <a:xfrm>
            <a:off x="6816903" y="5514854"/>
            <a:ext cx="1266825" cy="1257300"/>
            <a:chOff x="7858624" y="3535583"/>
            <a:chExt cx="1266825" cy="1257300"/>
          </a:xfrm>
        </p:grpSpPr>
        <p:sp>
          <p:nvSpPr>
            <p:cNvPr id="17" name="Oval 16">
              <a:extLst>
                <a:ext uri="{FF2B5EF4-FFF2-40B4-BE49-F238E27FC236}">
                  <a16:creationId xmlns:a16="http://schemas.microsoft.com/office/drawing/2014/main" id="{2D1D8BD8-E9AE-9595-1C3C-D53CF7451181}"/>
                </a:ext>
              </a:extLst>
            </p:cNvPr>
            <p:cNvSpPr/>
            <p:nvPr/>
          </p:nvSpPr>
          <p:spPr>
            <a:xfrm>
              <a:off x="7858624" y="3535583"/>
              <a:ext cx="1266825" cy="125730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5" name="Graphic 14" descr="Gears outline">
              <a:extLst>
                <a:ext uri="{FF2B5EF4-FFF2-40B4-BE49-F238E27FC236}">
                  <a16:creationId xmlns:a16="http://schemas.microsoft.com/office/drawing/2014/main" id="{22F72C9A-C51D-7BC2-141E-2E1E36D096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00035" y="3643131"/>
              <a:ext cx="1056189" cy="1056189"/>
            </a:xfrm>
            <a:prstGeom prst="rect">
              <a:avLst/>
            </a:prstGeom>
          </p:spPr>
        </p:pic>
      </p:grpSp>
      <p:sp>
        <p:nvSpPr>
          <p:cNvPr id="2" name="Rectangle: Rounded Corners 1">
            <a:extLst>
              <a:ext uri="{FF2B5EF4-FFF2-40B4-BE49-F238E27FC236}">
                <a16:creationId xmlns:a16="http://schemas.microsoft.com/office/drawing/2014/main" id="{6EC015ED-10E0-5D07-E688-6AE845BEB27D}"/>
              </a:ext>
            </a:extLst>
          </p:cNvPr>
          <p:cNvSpPr/>
          <p:nvPr/>
        </p:nvSpPr>
        <p:spPr>
          <a:xfrm>
            <a:off x="462990" y="439837"/>
            <a:ext cx="11296891" cy="4224761"/>
          </a:xfrm>
          <a:prstGeom prst="roundRect">
            <a:avLst/>
          </a:prstGeom>
          <a:ln>
            <a:no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8000" b="1" dirty="0">
                <a:ln w="9525">
                  <a:solidFill>
                    <a:schemeClr val="bg1"/>
                  </a:solidFill>
                  <a:prstDash val="solid"/>
                </a:ln>
                <a:effectLst>
                  <a:outerShdw blurRad="12700" dist="38100" dir="2700000" algn="tl" rotWithShape="0">
                    <a:schemeClr val="bg1">
                      <a:lumMod val="50000"/>
                    </a:schemeClr>
                  </a:outerShdw>
                </a:effectLst>
                <a:latin typeface="Montserrat ExtraBold" panose="00000900000000000000" pitchFamily="2" charset="0"/>
              </a:rPr>
              <a:t>KẾT LUẬN</a:t>
            </a:r>
            <a:endParaRPr lang="en-US" sz="8000" b="1"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3E22D1B3-F0A3-8AC5-6F9B-4CC58C20C0A6}"/>
              </a:ext>
            </a:extLst>
          </p:cNvPr>
          <p:cNvSpPr txBox="1"/>
          <p:nvPr/>
        </p:nvSpPr>
        <p:spPr>
          <a:xfrm>
            <a:off x="1650414" y="480717"/>
            <a:ext cx="6718041" cy="523220"/>
          </a:xfrm>
          <a:prstGeom prst="rect">
            <a:avLst/>
          </a:prstGeom>
          <a:noFill/>
        </p:spPr>
        <p:txBody>
          <a:bodyPr wrap="square" rtlCol="0">
            <a:spAutoFit/>
          </a:bodyPr>
          <a:lstStyle/>
          <a:p>
            <a:r>
              <a:rPr lang="en-US" sz="2800" dirty="0">
                <a:solidFill>
                  <a:schemeClr val="accent1">
                    <a:lumMod val="50000"/>
                  </a:schemeClr>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sp>
        <p:nvSpPr>
          <p:cNvPr id="7" name="Rectangle 6">
            <a:extLst>
              <a:ext uri="{FF2B5EF4-FFF2-40B4-BE49-F238E27FC236}">
                <a16:creationId xmlns:a16="http://schemas.microsoft.com/office/drawing/2014/main" id="{C8D52530-B511-5E00-6CDC-C7731D4246FF}"/>
              </a:ext>
            </a:extLst>
          </p:cNvPr>
          <p:cNvSpPr/>
          <p:nvPr/>
        </p:nvSpPr>
        <p:spPr>
          <a:xfrm>
            <a:off x="922237" y="717871"/>
            <a:ext cx="695325" cy="1428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4379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C655BD-6AD6-4D4A-4F7B-309C1579DD59}"/>
              </a:ext>
            </a:extLst>
          </p:cNvPr>
          <p:cNvSpPr txBox="1"/>
          <p:nvPr/>
        </p:nvSpPr>
        <p:spPr>
          <a:xfrm>
            <a:off x="754865" y="1046842"/>
            <a:ext cx="4233851" cy="830997"/>
          </a:xfrm>
          <a:prstGeom prst="rect">
            <a:avLst/>
          </a:prstGeom>
          <a:noFill/>
        </p:spPr>
        <p:txBody>
          <a:bodyPr wrap="none" rtlCol="0">
            <a:spAutoFit/>
          </a:bodyPr>
          <a:lstStyle/>
          <a:p>
            <a:r>
              <a:rPr lang="en-US" sz="4800" u="sng" dirty="0">
                <a:solidFill>
                  <a:srgbClr val="592608"/>
                </a:solidFill>
                <a:latin typeface="Montserrat ExtraBold" panose="00000900000000000000" pitchFamily="2" charset="0"/>
              </a:rPr>
              <a:t>TỔNG QUAN</a:t>
            </a:r>
          </a:p>
        </p:txBody>
      </p:sp>
      <p:sp>
        <p:nvSpPr>
          <p:cNvPr id="6" name="TextBox 5">
            <a:extLst>
              <a:ext uri="{FF2B5EF4-FFF2-40B4-BE49-F238E27FC236}">
                <a16:creationId xmlns:a16="http://schemas.microsoft.com/office/drawing/2014/main" id="{43E753BE-D642-3267-B0E8-3564244276C2}"/>
              </a:ext>
            </a:extLst>
          </p:cNvPr>
          <p:cNvSpPr txBox="1"/>
          <p:nvPr/>
        </p:nvSpPr>
        <p:spPr>
          <a:xfrm>
            <a:off x="1187217" y="1966782"/>
            <a:ext cx="2536079" cy="584775"/>
          </a:xfrm>
          <a:prstGeom prst="rect">
            <a:avLst/>
          </a:prstGeom>
          <a:noFill/>
        </p:spPr>
        <p:txBody>
          <a:bodyPr wrap="none" rtlCol="0">
            <a:spAutoFit/>
          </a:bodyPr>
          <a:lstStyle/>
          <a:p>
            <a:r>
              <a:rPr lang="en-US" sz="3200" dirty="0">
                <a:solidFill>
                  <a:srgbClr val="632D09"/>
                </a:solidFill>
              </a:rPr>
              <a:t>THỰC TRẠNG:</a:t>
            </a:r>
          </a:p>
        </p:txBody>
      </p:sp>
      <p:sp>
        <p:nvSpPr>
          <p:cNvPr id="7" name="TextBox 6">
            <a:extLst>
              <a:ext uri="{FF2B5EF4-FFF2-40B4-BE49-F238E27FC236}">
                <a16:creationId xmlns:a16="http://schemas.microsoft.com/office/drawing/2014/main" id="{7543A164-6D72-2914-8583-42C38EA18C7F}"/>
              </a:ext>
            </a:extLst>
          </p:cNvPr>
          <p:cNvSpPr txBox="1"/>
          <p:nvPr/>
        </p:nvSpPr>
        <p:spPr>
          <a:xfrm>
            <a:off x="1175852" y="353396"/>
            <a:ext cx="3331493" cy="523220"/>
          </a:xfrm>
          <a:prstGeom prst="rect">
            <a:avLst/>
          </a:prstGeom>
          <a:noFill/>
        </p:spPr>
        <p:txBody>
          <a:bodyPr wrap="square" rtlCol="0">
            <a:spAutoFit/>
          </a:bodyPr>
          <a:lstStyle/>
          <a:p>
            <a:r>
              <a:rPr lang="en-US" sz="2800" dirty="0">
                <a:solidFill>
                  <a:schemeClr val="accent1">
                    <a:lumMod val="50000"/>
                  </a:schemeClr>
                </a:solidFill>
                <a:latin typeface="ADLaM Display" panose="020F0502020204030204" pitchFamily="2" charset="0"/>
                <a:ea typeface="ADLaM Display" panose="020F0502020204030204" pitchFamily="2" charset="0"/>
                <a:cs typeface="ADLaM Display" panose="020F0502020204030204" pitchFamily="2" charset="0"/>
              </a:rPr>
              <a:t>Smart Wheelchair</a:t>
            </a:r>
          </a:p>
        </p:txBody>
      </p:sp>
      <p:sp>
        <p:nvSpPr>
          <p:cNvPr id="11" name="Rectangle 10">
            <a:extLst>
              <a:ext uri="{FF2B5EF4-FFF2-40B4-BE49-F238E27FC236}">
                <a16:creationId xmlns:a16="http://schemas.microsoft.com/office/drawing/2014/main" id="{2BD35996-FC61-D093-98D8-18B0F77AF2BE}"/>
              </a:ext>
            </a:extLst>
          </p:cNvPr>
          <p:cNvSpPr/>
          <p:nvPr/>
        </p:nvSpPr>
        <p:spPr>
          <a:xfrm>
            <a:off x="447675" y="590550"/>
            <a:ext cx="695325" cy="1428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3E67AE-40B0-1EDE-53A2-F21331605721}"/>
              </a:ext>
            </a:extLst>
          </p:cNvPr>
          <p:cNvSpPr txBox="1"/>
          <p:nvPr/>
        </p:nvSpPr>
        <p:spPr>
          <a:xfrm>
            <a:off x="1121739" y="2586039"/>
            <a:ext cx="10109638" cy="5139869"/>
          </a:xfrm>
          <a:prstGeom prst="rect">
            <a:avLst/>
          </a:prstGeom>
          <a:noFill/>
        </p:spPr>
        <p:txBody>
          <a:bodyPr wrap="square" rtlCol="0">
            <a:spAutoFit/>
          </a:bodyPr>
          <a:lstStyle/>
          <a:p>
            <a:pPr marL="342900" indent="-342900">
              <a:buFont typeface="Arial" panose="020B0604020202020204" pitchFamily="34" charset="0"/>
              <a:buChar char="•"/>
              <a:tabLst>
                <a:tab pos="1133856" algn="l"/>
              </a:tabLst>
            </a:pPr>
            <a:r>
              <a:rPr lang="en-US" sz="3200" noProof="1">
                <a:solidFill>
                  <a:srgbClr val="6A310A"/>
                </a:solidFill>
                <a:latin typeface="Calibri (Body)"/>
                <a:ea typeface="Calibri" panose="020F0502020204030204" pitchFamily="34" charset="0"/>
                <a:cs typeface="Calibri" panose="020F0502020204030204" pitchFamily="34" charset="0"/>
              </a:rPr>
              <a:t>Tỉ lệ người già trên thế giới ngày càng tăng do tuổi thọ ngày càng tăng và tỷ lệ sinh giảm xuống. Và một bộ phận không đủ khả năng để tự di chuyển</a:t>
            </a:r>
          </a:p>
          <a:p>
            <a:pPr>
              <a:tabLst>
                <a:tab pos="1133856" algn="l"/>
              </a:tabLst>
            </a:pPr>
            <a:endParaRPr lang="en-US" sz="3200" noProof="1">
              <a:solidFill>
                <a:srgbClr val="6A310A"/>
              </a:solidFill>
              <a:latin typeface="Calibri (Body)"/>
              <a:ea typeface="Calibri" panose="020F0502020204030204" pitchFamily="34" charset="0"/>
              <a:cs typeface="Calibri" panose="020F0502020204030204" pitchFamily="34" charset="0"/>
            </a:endParaRPr>
          </a:p>
          <a:p>
            <a:pPr marL="342900" indent="-342900">
              <a:buFont typeface="Arial" panose="020B0604020202020204" pitchFamily="34" charset="0"/>
              <a:buChar char="•"/>
              <a:tabLst>
                <a:tab pos="1133856" algn="l"/>
              </a:tabLst>
            </a:pPr>
            <a:r>
              <a:rPr lang="en-US" sz="3200" noProof="1">
                <a:solidFill>
                  <a:srgbClr val="6A310A"/>
                </a:solidFill>
                <a:latin typeface="Calibri (Body)"/>
                <a:ea typeface="Calibri" panose="020F0502020204030204" pitchFamily="34" charset="0"/>
                <a:cs typeface="Calibri" panose="020F0502020204030204" pitchFamily="34" charset="0"/>
              </a:rPr>
              <a:t>Hiện nay, số người khuyết tật tương ứng với khoảng 15% dân số thế giới, có khoảng 110-190 triệu người gặp khó khăn về chức năng hoạt động (Tại Việt Nam có khoảng 6,2 triệu người khuyết tật)</a:t>
            </a:r>
          </a:p>
          <a:p>
            <a:endParaRPr lang="en-US" sz="2400" noProof="1">
              <a:solidFill>
                <a:srgbClr val="917F87"/>
              </a:solidFill>
              <a:latin typeface="Calibri (Body)"/>
              <a:ea typeface="Calibri" panose="020F0502020204030204" pitchFamily="34" charset="0"/>
              <a:cs typeface="Calibri" panose="020F0502020204030204" pitchFamily="34" charset="0"/>
            </a:endParaRPr>
          </a:p>
          <a:p>
            <a:endParaRPr lang="en-US" sz="2400" noProof="1">
              <a:solidFill>
                <a:srgbClr val="917F87"/>
              </a:solidFill>
              <a:latin typeface="Calibri (Body)"/>
              <a:ea typeface="Calibri" panose="020F0502020204030204" pitchFamily="34" charset="0"/>
              <a:cs typeface="Calibri" panose="020F0502020204030204" pitchFamily="34" charset="0"/>
            </a:endParaRPr>
          </a:p>
          <a:p>
            <a:endParaRPr lang="en-US" sz="2400" dirty="0">
              <a:solidFill>
                <a:srgbClr val="917F87"/>
              </a:solidFill>
              <a:latin typeface="Calibri (Body)"/>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6451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6078</TotalTime>
  <Words>793</Words>
  <Application>Microsoft Office PowerPoint</Application>
  <PresentationFormat>Widescreen</PresentationFormat>
  <Paragraphs>165</Paragraphs>
  <Slides>41</Slides>
  <Notes>12</Notes>
  <HiddenSlides>0</HiddenSlides>
  <MMClips>2</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41</vt:i4>
      </vt:variant>
    </vt:vector>
  </HeadingPairs>
  <TitlesOfParts>
    <vt:vector size="61" baseType="lpstr">
      <vt:lpstr>ADLaM Display</vt:lpstr>
      <vt:lpstr>Archivo Light</vt:lpstr>
      <vt:lpstr>Arial</vt:lpstr>
      <vt:lpstr>Bahnschrift Light</vt:lpstr>
      <vt:lpstr>Calibri</vt:lpstr>
      <vt:lpstr>Calibri (Body)</vt:lpstr>
      <vt:lpstr>Calibri Light</vt:lpstr>
      <vt:lpstr>Candara</vt:lpstr>
      <vt:lpstr>Constantia</vt:lpstr>
      <vt:lpstr>Grandview</vt:lpstr>
      <vt:lpstr>iCielBC Downtown</vt:lpstr>
      <vt:lpstr>Montserrat ExtraBold</vt:lpstr>
      <vt:lpstr>Orbitron</vt:lpstr>
      <vt:lpstr>Saira Stencil One</vt:lpstr>
      <vt:lpstr>Segoe UI Black</vt:lpstr>
      <vt:lpstr>Selawik Semibold</vt:lpstr>
      <vt:lpstr>Sitka Small Semibold</vt:lpstr>
      <vt:lpstr>Sitka Text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CƠ KHÍ </vt:lpstr>
      <vt:lpstr>BẢN VẼ</vt:lpstr>
      <vt:lpstr>PowerPoint Presentation</vt:lpstr>
      <vt:lpstr>PowerPoint Presentation</vt:lpstr>
      <vt:lpstr>Sơ đồ nối chân linh kiện</vt:lpstr>
      <vt:lpstr>SƠ ĐỒ KHỐI HOẠT ĐỘNG CỦA ỨNG DỤNG</vt:lpstr>
      <vt:lpstr>PowerPoint Presentation</vt:lpstr>
      <vt:lpstr>APP FLUTTER</vt:lpstr>
      <vt:lpstr>PowerPoint Presentation</vt:lpstr>
      <vt:lpstr>NỘI DUNG CHÍNH CỦA ỨNG DỤNG</vt:lpstr>
      <vt:lpstr>ĐĂNG NHẬP, ĐĂNG KÍ</vt:lpstr>
      <vt:lpstr>ĐĂNG KÍ</vt:lpstr>
      <vt:lpstr>ĐĂNG NHẬP</vt:lpstr>
      <vt:lpstr>TRANG CHỦ</vt:lpstr>
      <vt:lpstr>SƠ ĐỒ  CHỨC NĂNG</vt:lpstr>
      <vt:lpstr>CẤU TRÚC  - AppBar - Body - BottomAppBar - Phong cách thiết kế</vt:lpstr>
      <vt:lpstr>CHỨC NĂNG ĐO NHỊP TIM</vt:lpstr>
      <vt:lpstr>Cấu trúc realtime database</vt:lpstr>
      <vt:lpstr>PowerPoint Presentation</vt:lpstr>
      <vt:lpstr>ĐỊNH VỊ THÔNG MINH</vt:lpstr>
      <vt:lpstr>KẾT QUẢ</vt:lpstr>
      <vt:lpstr>KẾT QUẢ</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Uyên Phương</dc:creator>
  <cp:lastModifiedBy>Nguyễn Uyên Phương</cp:lastModifiedBy>
  <cp:revision>17</cp:revision>
  <dcterms:created xsi:type="dcterms:W3CDTF">2023-10-26T11:03:59Z</dcterms:created>
  <dcterms:modified xsi:type="dcterms:W3CDTF">2023-12-08T07:27:33Z</dcterms:modified>
</cp:coreProperties>
</file>